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8" r:id="rId2"/>
  </p:sldMasterIdLst>
  <p:notesMasterIdLst>
    <p:notesMasterId r:id="rId71"/>
  </p:notesMasterIdLst>
  <p:sldIdLst>
    <p:sldId id="256" r:id="rId3"/>
    <p:sldId id="497" r:id="rId4"/>
    <p:sldId id="409" r:id="rId5"/>
    <p:sldId id="526" r:id="rId6"/>
    <p:sldId id="261" r:id="rId7"/>
    <p:sldId id="523" r:id="rId8"/>
    <p:sldId id="513" r:id="rId9"/>
    <p:sldId id="419" r:id="rId10"/>
    <p:sldId id="518" r:id="rId11"/>
    <p:sldId id="524" r:id="rId12"/>
    <p:sldId id="407" r:id="rId13"/>
    <p:sldId id="529" r:id="rId14"/>
    <p:sldId id="530" r:id="rId15"/>
    <p:sldId id="408" r:id="rId16"/>
    <p:sldId id="539" r:id="rId17"/>
    <p:sldId id="536" r:id="rId18"/>
    <p:sldId id="450" r:id="rId19"/>
    <p:sldId id="537" r:id="rId20"/>
    <p:sldId id="467" r:id="rId21"/>
    <p:sldId id="401" r:id="rId22"/>
    <p:sldId id="516" r:id="rId23"/>
    <p:sldId id="540" r:id="rId24"/>
    <p:sldId id="541" r:id="rId25"/>
    <p:sldId id="517" r:id="rId26"/>
    <p:sldId id="525" r:id="rId27"/>
    <p:sldId id="405" r:id="rId28"/>
    <p:sldId id="520" r:id="rId29"/>
    <p:sldId id="519" r:id="rId30"/>
    <p:sldId id="533" r:id="rId31"/>
    <p:sldId id="522" r:id="rId32"/>
    <p:sldId id="500" r:id="rId33"/>
    <p:sldId id="435" r:id="rId34"/>
    <p:sldId id="498" r:id="rId35"/>
    <p:sldId id="499" r:id="rId36"/>
    <p:sldId id="501" r:id="rId37"/>
    <p:sldId id="502" r:id="rId38"/>
    <p:sldId id="505" r:id="rId39"/>
    <p:sldId id="504" r:id="rId40"/>
    <p:sldId id="507" r:id="rId41"/>
    <p:sldId id="508" r:id="rId42"/>
    <p:sldId id="503" r:id="rId43"/>
    <p:sldId id="506" r:id="rId44"/>
    <p:sldId id="509" r:id="rId45"/>
    <p:sldId id="510" r:id="rId46"/>
    <p:sldId id="511" r:id="rId47"/>
    <p:sldId id="437" r:id="rId48"/>
    <p:sldId id="534" r:id="rId49"/>
    <p:sldId id="535" r:id="rId50"/>
    <p:sldId id="512" r:id="rId51"/>
    <p:sldId id="515" r:id="rId52"/>
    <p:sldId id="416" r:id="rId53"/>
    <p:sldId id="318" r:id="rId54"/>
    <p:sldId id="410" r:id="rId55"/>
    <p:sldId id="532" r:id="rId56"/>
    <p:sldId id="531" r:id="rId57"/>
    <p:sldId id="493" r:id="rId58"/>
    <p:sldId id="462" r:id="rId59"/>
    <p:sldId id="463" r:id="rId60"/>
    <p:sldId id="464" r:id="rId61"/>
    <p:sldId id="411" r:id="rId62"/>
    <p:sldId id="494" r:id="rId63"/>
    <p:sldId id="420" r:id="rId64"/>
    <p:sldId id="469" r:id="rId65"/>
    <p:sldId id="445" r:id="rId66"/>
    <p:sldId id="468" r:id="rId67"/>
    <p:sldId id="421" r:id="rId68"/>
    <p:sldId id="514" r:id="rId69"/>
    <p:sldId id="496" r:id="rId70"/>
  </p:sldIdLst>
  <p:sldSz cx="9144000" cy="5143500" type="screen16x9"/>
  <p:notesSz cx="6858000" cy="9313863"/>
  <p:embeddedFontLst>
    <p:embeddedFont>
      <p:font typeface="Anton" panose="020B0604020202020204" charset="0"/>
      <p:regular r:id="rId72"/>
    </p:embeddedFont>
    <p:embeddedFont>
      <p:font typeface="Informal Roman" panose="030604020304060B0204" pitchFamily="66" charset="0"/>
      <p:regular r:id="rId73"/>
    </p:embeddedFont>
    <p:embeddedFont>
      <p:font typeface="Tahoma" panose="020B0604030504040204" pitchFamily="34" charset="0"/>
      <p:regular r:id="rId74"/>
      <p:bold r:id="rId75"/>
    </p:embeddedFont>
    <p:embeddedFont>
      <p:font typeface="Garamond" panose="02020404030301010803" pitchFamily="18" charset="0"/>
      <p:regular r:id="rId76"/>
      <p:bold r:id="rId77"/>
      <p:italic r:id="rId78"/>
    </p:embeddedFont>
    <p:embeddedFont>
      <p:font typeface="Calibri" panose="020F0502020204030204" pitchFamily="34" charset="0"/>
      <p:regular r:id="rId79"/>
      <p:bold r:id="rId80"/>
      <p:italic r:id="rId81"/>
      <p:boldItalic r:id="rId82"/>
    </p:embeddedFont>
    <p:embeddedFont>
      <p:font typeface="Fira Sans Extra Condensed Medium" panose="020B0604020202020204" charset="0"/>
      <p:regular r:id="rId83"/>
      <p:bold r:id="rId84"/>
      <p:italic r:id="rId85"/>
      <p:boldItalic r:id="rId86"/>
    </p:embeddedFont>
    <p:embeddedFont>
      <p:font typeface="Lato" panose="020B0604020202020204" charset="0"/>
      <p:regular r:id="rId87"/>
      <p:bold r:id="rId88"/>
      <p:italic r:id="rId89"/>
      <p:boldItalic r:id="rId90"/>
    </p:embeddedFont>
    <p:embeddedFont>
      <p:font typeface="Lucida Handwriting" panose="03010101010101010101" pitchFamily="66" charset="0"/>
      <p:regular r:id="rId91"/>
    </p:embeddedFont>
    <p:embeddedFont>
      <p:font typeface="Arial Black" panose="020B0A04020102020204" pitchFamily="34" charset="0"/>
      <p:bold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8" autoAdjust="0"/>
    <p:restoredTop sz="82205" autoAdjust="0"/>
  </p:normalViewPr>
  <p:slideViewPr>
    <p:cSldViewPr snapToGrid="0">
      <p:cViewPr varScale="1">
        <p:scale>
          <a:sx n="97" d="100"/>
          <a:sy n="97" d="100"/>
        </p:scale>
        <p:origin x="548" y="68"/>
      </p:cViewPr>
      <p:guideLst/>
    </p:cSldViewPr>
  </p:slideViewPr>
  <p:notesTextViewPr>
    <p:cViewPr>
      <p:scale>
        <a:sx n="3" d="2"/>
        <a:sy n="3" d="2"/>
      </p:scale>
      <p:origin x="0" y="0"/>
    </p:cViewPr>
  </p:notesTextViewPr>
  <p:sorterViewPr>
    <p:cViewPr varScale="1">
      <p:scale>
        <a:sx n="100" d="100"/>
        <a:sy n="100" d="100"/>
      </p:scale>
      <p:origin x="0" y="-1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5.fntdata"/><Relationship Id="rId84" Type="http://schemas.openxmlformats.org/officeDocument/2006/relationships/font" Target="fonts/font13.fntdata"/><Relationship Id="rId89"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1.fntdata"/><Relationship Id="rId90" Type="http://schemas.openxmlformats.org/officeDocument/2006/relationships/font" Target="fonts/font19.fntdata"/><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image" Target="../media/image4.jpg"/><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g"/></Relationships>
</file>

<file path=ppt/diagrams/_rels/data1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image" Target="../media/image89.png"/><Relationship Id="rId4" Type="http://schemas.openxmlformats.org/officeDocument/2006/relationships/image" Target="../media/image92.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1" Type="http://schemas.openxmlformats.org/officeDocument/2006/relationships/image" Target="../media/image33.jpg"/></Relationships>
</file>

<file path=ppt/diagrams/_rels/data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ata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diagrams/_rels/data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image" Target="../media/image58.png"/><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image" Target="../media/image4.jpg"/><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jpg"/></Relationships>
</file>

<file path=ppt/diagrams/_rels/drawing1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image" Target="../media/image89.png"/><Relationship Id="rId4" Type="http://schemas.openxmlformats.org/officeDocument/2006/relationships/image" Target="../media/image9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3.jpg"/></Relationships>
</file>

<file path=ppt/diagrams/_rels/drawing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image" Target="../media/image58.png"/><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906EF-D25A-4F7F-9AA8-A412CA1795F8}" type="doc">
      <dgm:prSet loTypeId="urn:microsoft.com/office/officeart/2005/8/layout/bList2" loCatId="list" qsTypeId="urn:microsoft.com/office/officeart/2005/8/quickstyle/simple1" qsCatId="simple" csTypeId="urn:microsoft.com/office/officeart/2005/8/colors/accent0_2" csCatId="mainScheme" phldr="1"/>
      <dgm:spPr/>
    </dgm:pt>
    <dgm:pt modelId="{D3A837DF-FBF1-4E2B-9BB8-91C49FDA3495}">
      <dgm:prSet phldrT="[Text]"/>
      <dgm:spPr/>
      <dgm:t>
        <a:bodyPr/>
        <a:lstStyle/>
        <a:p>
          <a:r>
            <a:rPr lang="en-US" dirty="0" smtClean="0"/>
            <a:t>Career Services</a:t>
          </a:r>
          <a:endParaRPr lang="en-US" dirty="0"/>
        </a:p>
      </dgm:t>
    </dgm:pt>
    <dgm:pt modelId="{24111D43-A9B3-4290-BBDD-AB29ECD7381B}" type="parTrans" cxnId="{9B321C28-A7FA-40BB-8083-77DAAC930378}">
      <dgm:prSet/>
      <dgm:spPr/>
      <dgm:t>
        <a:bodyPr/>
        <a:lstStyle/>
        <a:p>
          <a:endParaRPr lang="en-US"/>
        </a:p>
      </dgm:t>
    </dgm:pt>
    <dgm:pt modelId="{311F5B0C-6508-4C41-A175-358A6607821D}" type="sibTrans" cxnId="{9B321C28-A7FA-40BB-8083-77DAAC930378}">
      <dgm:prSet/>
      <dgm:spPr/>
      <dgm:t>
        <a:bodyPr/>
        <a:lstStyle/>
        <a:p>
          <a:endParaRPr lang="en-US"/>
        </a:p>
      </dgm:t>
    </dgm:pt>
    <dgm:pt modelId="{40A8B4D6-952F-48D3-BB1C-50AAEDBE1BEE}">
      <dgm:prSet phldrT="[Text]"/>
      <dgm:spPr/>
      <dgm:t>
        <a:bodyPr/>
        <a:lstStyle/>
        <a:p>
          <a:r>
            <a:rPr lang="en-US" dirty="0" smtClean="0"/>
            <a:t>CTE Concurrent Enrollments</a:t>
          </a:r>
          <a:endParaRPr lang="en-US" dirty="0"/>
        </a:p>
      </dgm:t>
    </dgm:pt>
    <dgm:pt modelId="{A90A75B1-5015-448D-BD2D-A728E6DDC0ED}" type="parTrans" cxnId="{849AD981-B844-4B77-A017-6F8C4DAAD1D8}">
      <dgm:prSet/>
      <dgm:spPr/>
      <dgm:t>
        <a:bodyPr/>
        <a:lstStyle/>
        <a:p>
          <a:endParaRPr lang="en-US"/>
        </a:p>
      </dgm:t>
    </dgm:pt>
    <dgm:pt modelId="{5AF1FFB9-AB8B-4D3D-9EEE-7B9DAD210E02}" type="sibTrans" cxnId="{849AD981-B844-4B77-A017-6F8C4DAAD1D8}">
      <dgm:prSet/>
      <dgm:spPr/>
      <dgm:t>
        <a:bodyPr/>
        <a:lstStyle/>
        <a:p>
          <a:endParaRPr lang="en-US"/>
        </a:p>
      </dgm:t>
    </dgm:pt>
    <dgm:pt modelId="{128E8D48-F1C4-4A05-8D31-F22687D41213}">
      <dgm:prSet phldrT="[Text]"/>
      <dgm:spPr/>
      <dgm:t>
        <a:bodyPr/>
        <a:lstStyle/>
        <a:p>
          <a:r>
            <a:rPr lang="en-US" dirty="0" smtClean="0"/>
            <a:t>Workforce Preparation</a:t>
          </a:r>
          <a:endParaRPr lang="en-US" dirty="0"/>
        </a:p>
      </dgm:t>
    </dgm:pt>
    <dgm:pt modelId="{C7931738-70B8-419D-8530-C894E2FC5024}" type="parTrans" cxnId="{4EA13DD6-342D-499B-8E05-9BFB157CFFA5}">
      <dgm:prSet/>
      <dgm:spPr/>
      <dgm:t>
        <a:bodyPr/>
        <a:lstStyle/>
        <a:p>
          <a:endParaRPr lang="en-US"/>
        </a:p>
      </dgm:t>
    </dgm:pt>
    <dgm:pt modelId="{74CCB17E-1210-40C8-91B7-FCF6ED131E4F}" type="sibTrans" cxnId="{4EA13DD6-342D-499B-8E05-9BFB157CFFA5}">
      <dgm:prSet/>
      <dgm:spPr/>
      <dgm:t>
        <a:bodyPr/>
        <a:lstStyle/>
        <a:p>
          <a:endParaRPr lang="en-US"/>
        </a:p>
      </dgm:t>
    </dgm:pt>
    <dgm:pt modelId="{EB2DD60F-13DF-4C34-9769-C5E484FD0F79}">
      <dgm:prSet phldrT="[Text]"/>
      <dgm:spPr/>
      <dgm:t>
        <a:bodyPr/>
        <a:lstStyle/>
        <a:p>
          <a:r>
            <a:rPr lang="en-US" dirty="0" smtClean="0"/>
            <a:t>Corrections</a:t>
          </a:r>
          <a:endParaRPr lang="en-US" dirty="0"/>
        </a:p>
      </dgm:t>
    </dgm:pt>
    <dgm:pt modelId="{50406012-4128-4F36-A122-025FE94D51CD}" type="parTrans" cxnId="{F15EE00E-685A-43A2-9845-E8B3A489B821}">
      <dgm:prSet/>
      <dgm:spPr/>
      <dgm:t>
        <a:bodyPr/>
        <a:lstStyle/>
        <a:p>
          <a:endParaRPr lang="en-US"/>
        </a:p>
      </dgm:t>
    </dgm:pt>
    <dgm:pt modelId="{F2B37E5D-0E51-469B-A446-DBACF78A313B}" type="sibTrans" cxnId="{F15EE00E-685A-43A2-9845-E8B3A489B821}">
      <dgm:prSet/>
      <dgm:spPr/>
      <dgm:t>
        <a:bodyPr/>
        <a:lstStyle/>
        <a:p>
          <a:endParaRPr lang="en-US"/>
        </a:p>
      </dgm:t>
    </dgm:pt>
    <dgm:pt modelId="{5D0A1935-9312-49DF-BE70-4A569DD055C8}">
      <dgm:prSet phldrT="[Text]"/>
      <dgm:spPr/>
      <dgm:t>
        <a:bodyPr/>
        <a:lstStyle/>
        <a:p>
          <a:r>
            <a:rPr lang="en-US" dirty="0" smtClean="0"/>
            <a:t>English Language Acquisition</a:t>
          </a:r>
          <a:endParaRPr lang="en-US" dirty="0"/>
        </a:p>
      </dgm:t>
    </dgm:pt>
    <dgm:pt modelId="{42252281-88A3-40DB-8306-ED4964C7593E}" type="parTrans" cxnId="{F081C509-7C55-486D-A953-1870A9B867C9}">
      <dgm:prSet/>
      <dgm:spPr/>
      <dgm:t>
        <a:bodyPr/>
        <a:lstStyle/>
        <a:p>
          <a:endParaRPr lang="en-US"/>
        </a:p>
      </dgm:t>
    </dgm:pt>
    <dgm:pt modelId="{F3AFCD8D-92CA-463B-BF64-B56B6CFBA54F}" type="sibTrans" cxnId="{F081C509-7C55-486D-A953-1870A9B867C9}">
      <dgm:prSet/>
      <dgm:spPr/>
      <dgm:t>
        <a:bodyPr/>
        <a:lstStyle/>
        <a:p>
          <a:endParaRPr lang="en-US"/>
        </a:p>
      </dgm:t>
    </dgm:pt>
    <dgm:pt modelId="{694816D9-D449-489A-8891-18C28AC3301E}">
      <dgm:prSet phldrT="[Text]"/>
      <dgm:spPr/>
      <dgm:t>
        <a:bodyPr/>
        <a:lstStyle/>
        <a:p>
          <a:r>
            <a:rPr lang="en-US" dirty="0" smtClean="0"/>
            <a:t>General AE</a:t>
          </a:r>
          <a:endParaRPr lang="en-US" dirty="0"/>
        </a:p>
      </dgm:t>
    </dgm:pt>
    <dgm:pt modelId="{C161C982-D685-4912-BA76-680D0565389A}" type="parTrans" cxnId="{F4B36BD0-CD83-44F4-AFBE-EE38EDCB5451}">
      <dgm:prSet/>
      <dgm:spPr/>
      <dgm:t>
        <a:bodyPr/>
        <a:lstStyle/>
        <a:p>
          <a:endParaRPr lang="en-US"/>
        </a:p>
      </dgm:t>
    </dgm:pt>
    <dgm:pt modelId="{448E8441-D8AD-4F2C-9E2B-DA64F355BDE7}" type="sibTrans" cxnId="{F4B36BD0-CD83-44F4-AFBE-EE38EDCB5451}">
      <dgm:prSet/>
      <dgm:spPr/>
      <dgm:t>
        <a:bodyPr/>
        <a:lstStyle/>
        <a:p>
          <a:endParaRPr lang="en-US"/>
        </a:p>
      </dgm:t>
    </dgm:pt>
    <dgm:pt modelId="{989C1D01-B384-46B8-A147-1EC0CCD182C4}">
      <dgm:prSet phldrT="[Text]"/>
      <dgm:spPr/>
      <dgm:t>
        <a:bodyPr/>
        <a:lstStyle/>
        <a:p>
          <a:r>
            <a:rPr lang="en-US" dirty="0" smtClean="0"/>
            <a:t>HSEC</a:t>
          </a:r>
          <a:endParaRPr lang="en-US" dirty="0"/>
        </a:p>
      </dgm:t>
    </dgm:pt>
    <dgm:pt modelId="{FE990CE1-B622-4216-B63E-CDBAFB82C145}" type="parTrans" cxnId="{20CA196A-35E7-4967-BD24-7E319FD393C5}">
      <dgm:prSet/>
      <dgm:spPr/>
      <dgm:t>
        <a:bodyPr/>
        <a:lstStyle/>
        <a:p>
          <a:endParaRPr lang="en-US"/>
        </a:p>
      </dgm:t>
    </dgm:pt>
    <dgm:pt modelId="{B25CEF2B-4E3B-4E62-B472-EE28FB704FA2}" type="sibTrans" cxnId="{20CA196A-35E7-4967-BD24-7E319FD393C5}">
      <dgm:prSet/>
      <dgm:spPr/>
      <dgm:t>
        <a:bodyPr/>
        <a:lstStyle/>
        <a:p>
          <a:endParaRPr lang="en-US"/>
        </a:p>
      </dgm:t>
    </dgm:pt>
    <dgm:pt modelId="{4A840977-6854-45A4-A426-537FC5D84ED3}">
      <dgm:prSet phldrT="[Text]"/>
      <dgm:spPr/>
      <dgm:t>
        <a:bodyPr/>
        <a:lstStyle/>
        <a:p>
          <a:r>
            <a:rPr lang="en-US" dirty="0" smtClean="0"/>
            <a:t>IET</a:t>
          </a:r>
          <a:endParaRPr lang="en-US" dirty="0"/>
        </a:p>
      </dgm:t>
    </dgm:pt>
    <dgm:pt modelId="{9D41F1A6-8604-4AC2-818F-115A722752EB}" type="parTrans" cxnId="{D5CCBA7F-1BCA-4FC3-A25E-FC07FB50D062}">
      <dgm:prSet/>
      <dgm:spPr/>
      <dgm:t>
        <a:bodyPr/>
        <a:lstStyle/>
        <a:p>
          <a:endParaRPr lang="en-US"/>
        </a:p>
      </dgm:t>
    </dgm:pt>
    <dgm:pt modelId="{E9E705C9-5270-4F3D-928C-8036F1A60D30}" type="sibTrans" cxnId="{D5CCBA7F-1BCA-4FC3-A25E-FC07FB50D062}">
      <dgm:prSet/>
      <dgm:spPr/>
      <dgm:t>
        <a:bodyPr/>
        <a:lstStyle/>
        <a:p>
          <a:endParaRPr lang="en-US"/>
        </a:p>
      </dgm:t>
    </dgm:pt>
    <dgm:pt modelId="{31ABC1F0-9AC8-4DF5-8A70-CC5E6A9F4AC7}">
      <dgm:prSet phldrT="[Text]"/>
      <dgm:spPr/>
      <dgm:t>
        <a:bodyPr/>
        <a:lstStyle/>
        <a:p>
          <a:r>
            <a:rPr lang="en-US" dirty="0" smtClean="0"/>
            <a:t>IELCE</a:t>
          </a:r>
          <a:endParaRPr lang="en-US" dirty="0"/>
        </a:p>
      </dgm:t>
    </dgm:pt>
    <dgm:pt modelId="{18BF6B00-617C-4DBB-A32B-448E032BCA9D}" type="parTrans" cxnId="{71B45926-0E28-409F-8C8F-E8895D714AF3}">
      <dgm:prSet/>
      <dgm:spPr/>
      <dgm:t>
        <a:bodyPr/>
        <a:lstStyle/>
        <a:p>
          <a:endParaRPr lang="en-US"/>
        </a:p>
      </dgm:t>
    </dgm:pt>
    <dgm:pt modelId="{8DBBF095-56DA-49DC-89D7-931E87A3AB5B}" type="sibTrans" cxnId="{71B45926-0E28-409F-8C8F-E8895D714AF3}">
      <dgm:prSet/>
      <dgm:spPr/>
      <dgm:t>
        <a:bodyPr/>
        <a:lstStyle/>
        <a:p>
          <a:endParaRPr lang="en-US"/>
        </a:p>
      </dgm:t>
    </dgm:pt>
    <dgm:pt modelId="{D0D545D2-C0CE-486B-91D6-4D09FCF12DD0}">
      <dgm:prSet phldrT="[Text]"/>
      <dgm:spPr/>
      <dgm:t>
        <a:bodyPr/>
        <a:lstStyle/>
        <a:p>
          <a:r>
            <a:rPr lang="en-US" dirty="0" smtClean="0"/>
            <a:t>Transitions to College</a:t>
          </a:r>
          <a:endParaRPr lang="en-US" dirty="0"/>
        </a:p>
      </dgm:t>
    </dgm:pt>
    <dgm:pt modelId="{3ACFCFE4-D3C6-41B1-BD12-2B855EF06308}" type="parTrans" cxnId="{6C5F6DD1-599B-49EB-A3E9-BE1FC7EFBBB5}">
      <dgm:prSet/>
      <dgm:spPr/>
      <dgm:t>
        <a:bodyPr/>
        <a:lstStyle/>
        <a:p>
          <a:endParaRPr lang="en-US"/>
        </a:p>
      </dgm:t>
    </dgm:pt>
    <dgm:pt modelId="{E2489726-4C95-4BC2-9E28-0B7DA566BA01}" type="sibTrans" cxnId="{6C5F6DD1-599B-49EB-A3E9-BE1FC7EFBBB5}">
      <dgm:prSet/>
      <dgm:spPr/>
      <dgm:t>
        <a:bodyPr/>
        <a:lstStyle/>
        <a:p>
          <a:endParaRPr lang="en-US"/>
        </a:p>
      </dgm:t>
    </dgm:pt>
    <dgm:pt modelId="{A0E07432-7790-4A70-A205-FB303C4BF1A9}">
      <dgm:prSet phldrT="[Text]"/>
      <dgm:spPr/>
      <dgm:t>
        <a:bodyPr/>
        <a:lstStyle/>
        <a:p>
          <a:r>
            <a:rPr lang="en-US" dirty="0" smtClean="0"/>
            <a:t>Work Experience</a:t>
          </a:r>
          <a:endParaRPr lang="en-US" dirty="0"/>
        </a:p>
      </dgm:t>
    </dgm:pt>
    <dgm:pt modelId="{F8C820F1-47D7-4BB4-B784-510B367F84F9}" type="parTrans" cxnId="{E422F75E-2159-4FE1-89B8-997C365BA5F0}">
      <dgm:prSet/>
      <dgm:spPr/>
      <dgm:t>
        <a:bodyPr/>
        <a:lstStyle/>
        <a:p>
          <a:endParaRPr lang="en-US"/>
        </a:p>
      </dgm:t>
    </dgm:pt>
    <dgm:pt modelId="{FA427AE2-C1A3-43C9-809A-B6D4E618EEFE}" type="sibTrans" cxnId="{E422F75E-2159-4FE1-89B8-997C365BA5F0}">
      <dgm:prSet/>
      <dgm:spPr/>
      <dgm:t>
        <a:bodyPr/>
        <a:lstStyle/>
        <a:p>
          <a:endParaRPr lang="en-US"/>
        </a:p>
      </dgm:t>
    </dgm:pt>
    <dgm:pt modelId="{C8DD5CE2-C029-476B-A148-AEB30A40EE4A}">
      <dgm:prSet phldrT="[Text]"/>
      <dgm:spPr/>
      <dgm:t>
        <a:bodyPr/>
        <a:lstStyle/>
        <a:p>
          <a:r>
            <a:rPr lang="en-US" dirty="0" smtClean="0"/>
            <a:t>Workplace Literacy</a:t>
          </a:r>
          <a:endParaRPr lang="en-US" dirty="0"/>
        </a:p>
      </dgm:t>
    </dgm:pt>
    <dgm:pt modelId="{C26F6BE0-68E6-48DC-8020-FFAA8FCD9787}" type="parTrans" cxnId="{B278EFBD-36D8-4D86-AB22-70A4A5C90126}">
      <dgm:prSet/>
      <dgm:spPr/>
      <dgm:t>
        <a:bodyPr/>
        <a:lstStyle/>
        <a:p>
          <a:endParaRPr lang="en-US"/>
        </a:p>
      </dgm:t>
    </dgm:pt>
    <dgm:pt modelId="{AE866F4E-B43E-424C-A631-CD16A34E0065}" type="sibTrans" cxnId="{B278EFBD-36D8-4D86-AB22-70A4A5C90126}">
      <dgm:prSet/>
      <dgm:spPr/>
      <dgm:t>
        <a:bodyPr/>
        <a:lstStyle/>
        <a:p>
          <a:endParaRPr lang="en-US"/>
        </a:p>
      </dgm:t>
    </dgm:pt>
    <dgm:pt modelId="{0029AE34-6C98-41F4-9492-705952C3D942}">
      <dgm:prSet/>
      <dgm:spPr/>
      <dgm:t>
        <a:bodyPr/>
        <a:lstStyle/>
        <a:p>
          <a:r>
            <a:rPr lang="en-US" dirty="0" smtClean="0"/>
            <a:t>Required at all sites for all students</a:t>
          </a:r>
          <a:endParaRPr lang="en-US" dirty="0"/>
        </a:p>
      </dgm:t>
    </dgm:pt>
    <dgm:pt modelId="{62ED91A2-3EC4-49FC-B3EB-D471EFF96E3F}" type="parTrans" cxnId="{D6F8ABE8-AE82-4CA1-ABB5-E6793B0FAD12}">
      <dgm:prSet/>
      <dgm:spPr/>
    </dgm:pt>
    <dgm:pt modelId="{89018374-D20D-47FE-8DA8-931C8FCF399B}" type="sibTrans" cxnId="{D6F8ABE8-AE82-4CA1-ABB5-E6793B0FAD12}">
      <dgm:prSet/>
      <dgm:spPr/>
    </dgm:pt>
    <dgm:pt modelId="{E2DD7F97-FFD9-4DD8-97DC-CDA41E6EF32E}">
      <dgm:prSet phldrT="[Text]"/>
      <dgm:spPr/>
      <dgm:t>
        <a:bodyPr/>
        <a:lstStyle/>
        <a:p>
          <a:r>
            <a:rPr lang="en-US" dirty="0" smtClean="0"/>
            <a:t>Bridge Programs</a:t>
          </a:r>
          <a:endParaRPr lang="en-US" dirty="0"/>
        </a:p>
      </dgm:t>
    </dgm:pt>
    <dgm:pt modelId="{5818FFD2-DE29-4F06-A4D6-A5A20B13D4E5}" type="parTrans" cxnId="{AF8F7595-8190-4133-918F-B82EEDCC2BC8}">
      <dgm:prSet/>
      <dgm:spPr/>
    </dgm:pt>
    <dgm:pt modelId="{966EA2BA-A890-4627-BDDF-A2E947AF4FD6}" type="sibTrans" cxnId="{AF8F7595-8190-4133-918F-B82EEDCC2BC8}">
      <dgm:prSet/>
      <dgm:spPr/>
    </dgm:pt>
    <dgm:pt modelId="{02960D1B-46A9-4ABD-B88E-7E5F0FD86DA7}">
      <dgm:prSet/>
      <dgm:spPr/>
      <dgm:t>
        <a:bodyPr/>
        <a:lstStyle/>
        <a:p>
          <a:r>
            <a:rPr lang="en-US" dirty="0" smtClean="0"/>
            <a:t>At least 1 must be offered at all sites</a:t>
          </a:r>
          <a:endParaRPr lang="en-US" dirty="0"/>
        </a:p>
      </dgm:t>
    </dgm:pt>
    <dgm:pt modelId="{05943669-D07B-482D-B7A2-FD0848E160A2}" type="parTrans" cxnId="{9DC1B58E-DA73-4B6B-A686-469EFFB94E53}">
      <dgm:prSet/>
      <dgm:spPr/>
    </dgm:pt>
    <dgm:pt modelId="{D364C012-C4B3-41C8-A49B-D52499ACC2F4}" type="sibTrans" cxnId="{9DC1B58E-DA73-4B6B-A686-469EFFB94E53}">
      <dgm:prSet/>
      <dgm:spPr/>
    </dgm:pt>
    <dgm:pt modelId="{D2EBA5C6-7868-4AD0-A5A1-798F6905EDF8}">
      <dgm:prSet/>
      <dgm:spPr/>
      <dgm:t>
        <a:bodyPr/>
        <a:lstStyle/>
        <a:p>
          <a:r>
            <a:rPr lang="en-US" dirty="0" smtClean="0"/>
            <a:t>Only 1 provider in Wyoming</a:t>
          </a:r>
          <a:endParaRPr lang="en-US" dirty="0"/>
        </a:p>
      </dgm:t>
    </dgm:pt>
    <dgm:pt modelId="{9BA37208-FB25-48DB-81CC-2D4D457734C5}" type="parTrans" cxnId="{6EC8E801-E4CF-4CF7-B8A5-B2A1F141EF4C}">
      <dgm:prSet/>
      <dgm:spPr/>
    </dgm:pt>
    <dgm:pt modelId="{2B43ACE9-7235-49AC-B93F-A1A83A525CAD}" type="sibTrans" cxnId="{6EC8E801-E4CF-4CF7-B8A5-B2A1F141EF4C}">
      <dgm:prSet/>
      <dgm:spPr/>
    </dgm:pt>
    <dgm:pt modelId="{C8DAC008-4C98-413B-9F6B-E2622E14DC35}">
      <dgm:prSet/>
      <dgm:spPr/>
      <dgm:t>
        <a:bodyPr/>
        <a:lstStyle/>
        <a:p>
          <a:r>
            <a:rPr lang="en-US" dirty="0" smtClean="0"/>
            <a:t>Offered at all sites in Wyoming</a:t>
          </a:r>
          <a:endParaRPr lang="en-US" dirty="0"/>
        </a:p>
      </dgm:t>
    </dgm:pt>
    <dgm:pt modelId="{A5BB34F2-84FE-4C1C-BEC0-B842522D26B0}" type="parTrans" cxnId="{EFAD885B-2216-49FD-A6AF-EAA2DCF86328}">
      <dgm:prSet/>
      <dgm:spPr/>
    </dgm:pt>
    <dgm:pt modelId="{F39AF0BD-EFE3-4C4B-B29C-E4C2CDEC83F8}" type="sibTrans" cxnId="{EFAD885B-2216-49FD-A6AF-EAA2DCF86328}">
      <dgm:prSet/>
      <dgm:spPr/>
    </dgm:pt>
    <dgm:pt modelId="{A6E7F0B3-A2A0-4CF3-8FF1-59823395AC10}">
      <dgm:prSet/>
      <dgm:spPr/>
      <dgm:t>
        <a:bodyPr/>
        <a:lstStyle/>
        <a:p>
          <a:r>
            <a:rPr lang="en-US" dirty="0" smtClean="0"/>
            <a:t>Offered at all sites in Wyoming</a:t>
          </a:r>
          <a:endParaRPr lang="en-US" dirty="0"/>
        </a:p>
      </dgm:t>
    </dgm:pt>
    <dgm:pt modelId="{5383B0B8-E54F-4558-B3EA-F1CB948BE2C5}" type="parTrans" cxnId="{A6CD64CB-AFAF-4068-871E-F8FE1A31B8F3}">
      <dgm:prSet/>
      <dgm:spPr/>
    </dgm:pt>
    <dgm:pt modelId="{4BCA8E7A-E7BD-4DF9-98CB-0E582C52F8CC}" type="sibTrans" cxnId="{A6CD64CB-AFAF-4068-871E-F8FE1A31B8F3}">
      <dgm:prSet/>
      <dgm:spPr/>
    </dgm:pt>
    <dgm:pt modelId="{147350F0-D011-4792-A9F6-D3ED49EEF001}">
      <dgm:prSet/>
      <dgm:spPr/>
      <dgm:t>
        <a:bodyPr/>
        <a:lstStyle/>
        <a:p>
          <a:r>
            <a:rPr lang="en-US" dirty="0" smtClean="0"/>
            <a:t>Offered in partnership with DWS</a:t>
          </a:r>
          <a:endParaRPr lang="en-US" dirty="0"/>
        </a:p>
      </dgm:t>
    </dgm:pt>
    <dgm:pt modelId="{372F29F2-F56A-44E5-95AB-FCC0A2F58E2B}" type="parTrans" cxnId="{043F995D-959F-43C6-966D-7E99582A8BB7}">
      <dgm:prSet/>
      <dgm:spPr/>
    </dgm:pt>
    <dgm:pt modelId="{46751503-7166-4E27-BCDC-A130C29B57CB}" type="sibTrans" cxnId="{043F995D-959F-43C6-966D-7E99582A8BB7}">
      <dgm:prSet/>
      <dgm:spPr/>
    </dgm:pt>
    <dgm:pt modelId="{A80A48C0-9BDB-4719-8B3F-97CA4D5987B0}">
      <dgm:prSet/>
      <dgm:spPr/>
      <dgm:t>
        <a:bodyPr/>
        <a:lstStyle/>
        <a:p>
          <a:r>
            <a:rPr lang="en-US" dirty="0" smtClean="0"/>
            <a:t>Only offered at sites that applied for this</a:t>
          </a:r>
          <a:endParaRPr lang="en-US" dirty="0"/>
        </a:p>
      </dgm:t>
    </dgm:pt>
    <dgm:pt modelId="{4543034E-4933-482D-AA8A-FFF1D9EFC431}" type="parTrans" cxnId="{03DD569C-EEB5-4EFC-8D95-2B8FC3F4862B}">
      <dgm:prSet/>
      <dgm:spPr/>
    </dgm:pt>
    <dgm:pt modelId="{AFD3BFBE-9A71-4037-8C5D-BCC462704484}" type="sibTrans" cxnId="{03DD569C-EEB5-4EFC-8D95-2B8FC3F4862B}">
      <dgm:prSet/>
      <dgm:spPr/>
    </dgm:pt>
    <dgm:pt modelId="{8DC87FBE-8AFD-47D0-8B07-2BF94B82009F}">
      <dgm:prSet/>
      <dgm:spPr/>
      <dgm:t>
        <a:bodyPr/>
        <a:lstStyle/>
        <a:p>
          <a:r>
            <a:rPr lang="en-US" dirty="0" smtClean="0"/>
            <a:t>Limited availability in the State</a:t>
          </a:r>
          <a:endParaRPr lang="en-US" dirty="0"/>
        </a:p>
      </dgm:t>
    </dgm:pt>
    <dgm:pt modelId="{458A81FA-C71B-45F4-851F-B36DA2D9C061}" type="parTrans" cxnId="{40A41F3B-0C55-47A2-A764-49F0F8ADBD8F}">
      <dgm:prSet/>
      <dgm:spPr/>
    </dgm:pt>
    <dgm:pt modelId="{EC5D392B-F154-4B91-BB91-13E021B40020}" type="sibTrans" cxnId="{40A41F3B-0C55-47A2-A764-49F0F8ADBD8F}">
      <dgm:prSet/>
      <dgm:spPr/>
    </dgm:pt>
    <dgm:pt modelId="{AE2B67FC-AB30-446F-8D82-7F5CE327673D}">
      <dgm:prSet/>
      <dgm:spPr/>
      <dgm:t>
        <a:bodyPr/>
        <a:lstStyle/>
        <a:p>
          <a:r>
            <a:rPr lang="en-US" dirty="0" smtClean="0"/>
            <a:t>Available at all sites</a:t>
          </a:r>
          <a:endParaRPr lang="en-US" dirty="0"/>
        </a:p>
      </dgm:t>
    </dgm:pt>
    <dgm:pt modelId="{CAB40E88-A5A7-4A73-B8C6-E00F228123F0}" type="parTrans" cxnId="{12F33065-CA10-4EE2-9856-62830F81B4AF}">
      <dgm:prSet/>
      <dgm:spPr/>
    </dgm:pt>
    <dgm:pt modelId="{A1C549D6-01FD-4A26-A775-DE0E3D9B2BAC}" type="sibTrans" cxnId="{12F33065-CA10-4EE2-9856-62830F81B4AF}">
      <dgm:prSet/>
      <dgm:spPr/>
    </dgm:pt>
    <dgm:pt modelId="{BAD60694-508E-4809-BB39-058D4E83D6D3}">
      <dgm:prSet/>
      <dgm:spPr/>
      <dgm:t>
        <a:bodyPr/>
        <a:lstStyle/>
        <a:p>
          <a:r>
            <a:rPr lang="en-US" dirty="0" smtClean="0"/>
            <a:t>Similar to Transitions to College</a:t>
          </a:r>
          <a:endParaRPr lang="en-US" dirty="0"/>
        </a:p>
      </dgm:t>
    </dgm:pt>
    <dgm:pt modelId="{15F4AEC2-0157-4334-9B7B-B226E38FC2BA}" type="parTrans" cxnId="{3E4566E2-E57C-4EB9-A9E2-4C0665F075C9}">
      <dgm:prSet/>
      <dgm:spPr/>
    </dgm:pt>
    <dgm:pt modelId="{45F1E71A-3FDE-441F-832F-641A9E9D2A5B}" type="sibTrans" cxnId="{3E4566E2-E57C-4EB9-A9E2-4C0665F075C9}">
      <dgm:prSet/>
      <dgm:spPr/>
    </dgm:pt>
    <dgm:pt modelId="{C7FCAADB-29EA-41A3-93B2-F0226E5269F5}">
      <dgm:prSet/>
      <dgm:spPr/>
      <dgm:t>
        <a:bodyPr/>
        <a:lstStyle/>
        <a:p>
          <a:r>
            <a:rPr lang="en-US" dirty="0" smtClean="0"/>
            <a:t>Similar to Bridge Programs</a:t>
          </a:r>
          <a:endParaRPr lang="en-US" dirty="0"/>
        </a:p>
      </dgm:t>
    </dgm:pt>
    <dgm:pt modelId="{DF3F1B66-B764-4E15-A3D7-CECCDFC85851}" type="parTrans" cxnId="{38364E40-0E82-446F-AAFB-5830534B32CF}">
      <dgm:prSet/>
      <dgm:spPr/>
    </dgm:pt>
    <dgm:pt modelId="{23024D57-72C2-4F72-94D8-A4E310964677}" type="sibTrans" cxnId="{38364E40-0E82-446F-AAFB-5830534B32CF}">
      <dgm:prSet/>
      <dgm:spPr/>
    </dgm:pt>
    <dgm:pt modelId="{8C14375A-3F3B-45F3-81EA-FB85763437AE}">
      <dgm:prSet/>
      <dgm:spPr/>
      <dgm:t>
        <a:bodyPr/>
        <a:lstStyle/>
        <a:p>
          <a:r>
            <a:rPr lang="en-US" dirty="0" smtClean="0"/>
            <a:t>Funding often supported institutionally or through partnerships</a:t>
          </a:r>
          <a:endParaRPr lang="en-US" dirty="0"/>
        </a:p>
      </dgm:t>
    </dgm:pt>
    <dgm:pt modelId="{471662A1-E996-4251-ABED-A9DFAD996DA6}" type="parTrans" cxnId="{638C7BD9-D157-48F5-9510-BB0DD22D22E6}">
      <dgm:prSet/>
      <dgm:spPr/>
    </dgm:pt>
    <dgm:pt modelId="{D7903CCA-DCCB-4FE0-A9FA-85FC91BF6352}" type="sibTrans" cxnId="{638C7BD9-D157-48F5-9510-BB0DD22D22E6}">
      <dgm:prSet/>
      <dgm:spPr/>
    </dgm:pt>
    <dgm:pt modelId="{CB420B9E-B2ED-4281-A35F-E37057E53665}" type="pres">
      <dgm:prSet presAssocID="{4A3906EF-D25A-4F7F-9AA8-A412CA1795F8}" presName="diagram" presStyleCnt="0">
        <dgm:presLayoutVars>
          <dgm:dir/>
          <dgm:animLvl val="lvl"/>
          <dgm:resizeHandles val="exact"/>
        </dgm:presLayoutVars>
      </dgm:prSet>
      <dgm:spPr/>
    </dgm:pt>
    <dgm:pt modelId="{F7749B90-80EB-42C0-A3DE-0EEE1E05A412}" type="pres">
      <dgm:prSet presAssocID="{E2DD7F97-FFD9-4DD8-97DC-CDA41E6EF32E}" presName="compNode" presStyleCnt="0"/>
      <dgm:spPr/>
    </dgm:pt>
    <dgm:pt modelId="{32F9148E-7FB3-446C-9A52-EF1899B9E01A}" type="pres">
      <dgm:prSet presAssocID="{E2DD7F97-FFD9-4DD8-97DC-CDA41E6EF32E}" presName="childRect" presStyleLbl="bgAcc1" presStyleIdx="0" presStyleCnt="13">
        <dgm:presLayoutVars>
          <dgm:bulletEnabled val="1"/>
        </dgm:presLayoutVars>
      </dgm:prSet>
      <dgm:spPr/>
      <dgm:t>
        <a:bodyPr/>
        <a:lstStyle/>
        <a:p>
          <a:endParaRPr lang="en-US"/>
        </a:p>
      </dgm:t>
    </dgm:pt>
    <dgm:pt modelId="{FEF555E6-297B-49F4-82EB-C89BF675674B}" type="pres">
      <dgm:prSet presAssocID="{E2DD7F97-FFD9-4DD8-97DC-CDA41E6EF32E}" presName="parentText" presStyleLbl="node1" presStyleIdx="0" presStyleCnt="0">
        <dgm:presLayoutVars>
          <dgm:chMax val="0"/>
          <dgm:bulletEnabled val="1"/>
        </dgm:presLayoutVars>
      </dgm:prSet>
      <dgm:spPr/>
      <dgm:t>
        <a:bodyPr/>
        <a:lstStyle/>
        <a:p>
          <a:endParaRPr lang="en-US"/>
        </a:p>
      </dgm:t>
    </dgm:pt>
    <dgm:pt modelId="{87F3EF95-DC4E-4DA6-A4F7-DA3F9109A5B3}" type="pres">
      <dgm:prSet presAssocID="{E2DD7F97-FFD9-4DD8-97DC-CDA41E6EF32E}" presName="parentRect" presStyleLbl="alignNode1" presStyleIdx="0" presStyleCnt="13"/>
      <dgm:spPr/>
      <dgm:t>
        <a:bodyPr/>
        <a:lstStyle/>
        <a:p>
          <a:endParaRPr lang="en-US"/>
        </a:p>
      </dgm:t>
    </dgm:pt>
    <dgm:pt modelId="{434CD7F4-9B49-4E3C-BAC3-274A124B6500}" type="pres">
      <dgm:prSet presAssocID="{E2DD7F97-FFD9-4DD8-97DC-CDA41E6EF32E}" presName="adorn" presStyleLbl="fgAccFollowNode1" presStyleIdx="0" presStyleCnt="1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E4F6B8AE-3976-4F7F-B7B9-664E6795F8C1}" type="pres">
      <dgm:prSet presAssocID="{966EA2BA-A890-4627-BDDF-A2E947AF4FD6}" presName="sibTrans" presStyleLbl="sibTrans2D1" presStyleIdx="0" presStyleCnt="0"/>
      <dgm:spPr/>
    </dgm:pt>
    <dgm:pt modelId="{C0396465-09D6-4770-BBC7-E9C6904E6CF8}" type="pres">
      <dgm:prSet presAssocID="{D3A837DF-FBF1-4E2B-9BB8-91C49FDA3495}" presName="compNode" presStyleCnt="0"/>
      <dgm:spPr/>
    </dgm:pt>
    <dgm:pt modelId="{18FA4361-5964-4232-99C4-809EF4A6B82F}" type="pres">
      <dgm:prSet presAssocID="{D3A837DF-FBF1-4E2B-9BB8-91C49FDA3495}" presName="childRect" presStyleLbl="bgAcc1" presStyleIdx="1" presStyleCnt="13">
        <dgm:presLayoutVars>
          <dgm:bulletEnabled val="1"/>
        </dgm:presLayoutVars>
      </dgm:prSet>
      <dgm:spPr/>
      <dgm:t>
        <a:bodyPr/>
        <a:lstStyle/>
        <a:p>
          <a:endParaRPr lang="en-US"/>
        </a:p>
      </dgm:t>
    </dgm:pt>
    <dgm:pt modelId="{FB7FCA9C-58A0-43C5-A90B-229092B256DC}" type="pres">
      <dgm:prSet presAssocID="{D3A837DF-FBF1-4E2B-9BB8-91C49FDA3495}" presName="parentText" presStyleLbl="node1" presStyleIdx="0" presStyleCnt="0">
        <dgm:presLayoutVars>
          <dgm:chMax val="0"/>
          <dgm:bulletEnabled val="1"/>
        </dgm:presLayoutVars>
      </dgm:prSet>
      <dgm:spPr/>
      <dgm:t>
        <a:bodyPr/>
        <a:lstStyle/>
        <a:p>
          <a:endParaRPr lang="en-US"/>
        </a:p>
      </dgm:t>
    </dgm:pt>
    <dgm:pt modelId="{A2DE9B3A-1AEB-45E1-8D29-CE92782A87DD}" type="pres">
      <dgm:prSet presAssocID="{D3A837DF-FBF1-4E2B-9BB8-91C49FDA3495}" presName="parentRect" presStyleLbl="alignNode1" presStyleIdx="1" presStyleCnt="13"/>
      <dgm:spPr/>
      <dgm:t>
        <a:bodyPr/>
        <a:lstStyle/>
        <a:p>
          <a:endParaRPr lang="en-US"/>
        </a:p>
      </dgm:t>
    </dgm:pt>
    <dgm:pt modelId="{75543CFC-C48E-438F-8CD0-598E901836B9}" type="pres">
      <dgm:prSet presAssocID="{D3A837DF-FBF1-4E2B-9BB8-91C49FDA3495}" presName="adorn" presStyleLbl="fgAccFollowNode1" presStyleIdx="1" presStyleCnt="1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CCBC96D2-1766-47AF-BEE3-46722B9B512F}" type="pres">
      <dgm:prSet presAssocID="{311F5B0C-6508-4C41-A175-358A6607821D}" presName="sibTrans" presStyleLbl="sibTrans2D1" presStyleIdx="0" presStyleCnt="0"/>
      <dgm:spPr/>
      <dgm:t>
        <a:bodyPr/>
        <a:lstStyle/>
        <a:p>
          <a:endParaRPr lang="en-US"/>
        </a:p>
      </dgm:t>
    </dgm:pt>
    <dgm:pt modelId="{306FDCF9-FC71-4538-B124-D3867CCC0D4B}" type="pres">
      <dgm:prSet presAssocID="{40A8B4D6-952F-48D3-BB1C-50AAEDBE1BEE}" presName="compNode" presStyleCnt="0"/>
      <dgm:spPr/>
    </dgm:pt>
    <dgm:pt modelId="{55CCD41E-B62E-4E39-8D08-EB507E3A5FB2}" type="pres">
      <dgm:prSet presAssocID="{40A8B4D6-952F-48D3-BB1C-50AAEDBE1BEE}" presName="childRect" presStyleLbl="bgAcc1" presStyleIdx="2" presStyleCnt="13">
        <dgm:presLayoutVars>
          <dgm:bulletEnabled val="1"/>
        </dgm:presLayoutVars>
      </dgm:prSet>
      <dgm:spPr/>
      <dgm:t>
        <a:bodyPr/>
        <a:lstStyle/>
        <a:p>
          <a:endParaRPr lang="en-US"/>
        </a:p>
      </dgm:t>
    </dgm:pt>
    <dgm:pt modelId="{C1F9998F-ED2E-4584-8558-40D2A5CC7AB8}" type="pres">
      <dgm:prSet presAssocID="{40A8B4D6-952F-48D3-BB1C-50AAEDBE1BEE}" presName="parentText" presStyleLbl="node1" presStyleIdx="0" presStyleCnt="0">
        <dgm:presLayoutVars>
          <dgm:chMax val="0"/>
          <dgm:bulletEnabled val="1"/>
        </dgm:presLayoutVars>
      </dgm:prSet>
      <dgm:spPr/>
      <dgm:t>
        <a:bodyPr/>
        <a:lstStyle/>
        <a:p>
          <a:endParaRPr lang="en-US"/>
        </a:p>
      </dgm:t>
    </dgm:pt>
    <dgm:pt modelId="{E7A7F5DF-FDBB-4764-9BDE-10B4C6B5186B}" type="pres">
      <dgm:prSet presAssocID="{40A8B4D6-952F-48D3-BB1C-50AAEDBE1BEE}" presName="parentRect" presStyleLbl="alignNode1" presStyleIdx="2" presStyleCnt="13"/>
      <dgm:spPr/>
      <dgm:t>
        <a:bodyPr/>
        <a:lstStyle/>
        <a:p>
          <a:endParaRPr lang="en-US"/>
        </a:p>
      </dgm:t>
    </dgm:pt>
    <dgm:pt modelId="{57AE1C8F-E1D2-40CC-AAA2-A18BE48908B9}" type="pres">
      <dgm:prSet presAssocID="{40A8B4D6-952F-48D3-BB1C-50AAEDBE1BEE}" presName="adorn" presStyleLbl="fgAccFollowNode1" presStyleIdx="2" presStyleCnt="13"/>
      <dgm:spPr>
        <a:blipFill>
          <a:blip xmlns:r="http://schemas.openxmlformats.org/officeDocument/2006/relationships" r:embed="rId3">
            <a:extLst>
              <a:ext uri="{28A0092B-C50C-407E-A947-70E740481C1C}">
                <a14:useLocalDpi xmlns:a14="http://schemas.microsoft.com/office/drawing/2010/main" val="0"/>
              </a:ext>
            </a:extLst>
          </a:blip>
          <a:srcRect/>
          <a:stretch>
            <a:fillRect l="-83000" r="-83000"/>
          </a:stretch>
        </a:blipFill>
      </dgm:spPr>
    </dgm:pt>
    <dgm:pt modelId="{283F39B4-2161-4FB0-9B93-742005943DF4}" type="pres">
      <dgm:prSet presAssocID="{5AF1FFB9-AB8B-4D3D-9EEE-7B9DAD210E02}" presName="sibTrans" presStyleLbl="sibTrans2D1" presStyleIdx="0" presStyleCnt="0"/>
      <dgm:spPr/>
      <dgm:t>
        <a:bodyPr/>
        <a:lstStyle/>
        <a:p>
          <a:endParaRPr lang="en-US"/>
        </a:p>
      </dgm:t>
    </dgm:pt>
    <dgm:pt modelId="{DC82160F-58EA-43F9-9382-A9A0FE39B03A}" type="pres">
      <dgm:prSet presAssocID="{EB2DD60F-13DF-4C34-9769-C5E484FD0F79}" presName="compNode" presStyleCnt="0"/>
      <dgm:spPr/>
    </dgm:pt>
    <dgm:pt modelId="{AC951DDD-4009-430B-ACE6-D3870B1DAC1C}" type="pres">
      <dgm:prSet presAssocID="{EB2DD60F-13DF-4C34-9769-C5E484FD0F79}" presName="childRect" presStyleLbl="bgAcc1" presStyleIdx="3" presStyleCnt="13">
        <dgm:presLayoutVars>
          <dgm:bulletEnabled val="1"/>
        </dgm:presLayoutVars>
      </dgm:prSet>
      <dgm:spPr/>
      <dgm:t>
        <a:bodyPr/>
        <a:lstStyle/>
        <a:p>
          <a:endParaRPr lang="en-US"/>
        </a:p>
      </dgm:t>
    </dgm:pt>
    <dgm:pt modelId="{2BEE3B1B-C06E-4A41-BABC-D36A81B19487}" type="pres">
      <dgm:prSet presAssocID="{EB2DD60F-13DF-4C34-9769-C5E484FD0F79}" presName="parentText" presStyleLbl="node1" presStyleIdx="0" presStyleCnt="0">
        <dgm:presLayoutVars>
          <dgm:chMax val="0"/>
          <dgm:bulletEnabled val="1"/>
        </dgm:presLayoutVars>
      </dgm:prSet>
      <dgm:spPr/>
      <dgm:t>
        <a:bodyPr/>
        <a:lstStyle/>
        <a:p>
          <a:endParaRPr lang="en-US"/>
        </a:p>
      </dgm:t>
    </dgm:pt>
    <dgm:pt modelId="{C0A28A0D-1CC0-4D56-895E-E8E31281B242}" type="pres">
      <dgm:prSet presAssocID="{EB2DD60F-13DF-4C34-9769-C5E484FD0F79}" presName="parentRect" presStyleLbl="alignNode1" presStyleIdx="3" presStyleCnt="13"/>
      <dgm:spPr/>
      <dgm:t>
        <a:bodyPr/>
        <a:lstStyle/>
        <a:p>
          <a:endParaRPr lang="en-US"/>
        </a:p>
      </dgm:t>
    </dgm:pt>
    <dgm:pt modelId="{104246B2-382E-4BBE-A97B-2B494ACFAC23}" type="pres">
      <dgm:prSet presAssocID="{EB2DD60F-13DF-4C34-9769-C5E484FD0F79}" presName="adorn" presStyleLbl="fgAccFollowNode1" presStyleIdx="3" presStyleCnt="13"/>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dgm:spPr>
    </dgm:pt>
    <dgm:pt modelId="{41DABBD4-DF3F-4755-A27B-0299494FB1B9}" type="pres">
      <dgm:prSet presAssocID="{F2B37E5D-0E51-469B-A446-DBACF78A313B}" presName="sibTrans" presStyleLbl="sibTrans2D1" presStyleIdx="0" presStyleCnt="0"/>
      <dgm:spPr/>
      <dgm:t>
        <a:bodyPr/>
        <a:lstStyle/>
        <a:p>
          <a:endParaRPr lang="en-US"/>
        </a:p>
      </dgm:t>
    </dgm:pt>
    <dgm:pt modelId="{89805435-DC22-4B5D-8DCF-8A4DCEFEAFF6}" type="pres">
      <dgm:prSet presAssocID="{5D0A1935-9312-49DF-BE70-4A569DD055C8}" presName="compNode" presStyleCnt="0"/>
      <dgm:spPr/>
    </dgm:pt>
    <dgm:pt modelId="{8C7BC654-F17C-4C7C-AD8E-2FF8368C2957}" type="pres">
      <dgm:prSet presAssocID="{5D0A1935-9312-49DF-BE70-4A569DD055C8}" presName="childRect" presStyleLbl="bgAcc1" presStyleIdx="4" presStyleCnt="13">
        <dgm:presLayoutVars>
          <dgm:bulletEnabled val="1"/>
        </dgm:presLayoutVars>
      </dgm:prSet>
      <dgm:spPr/>
    </dgm:pt>
    <dgm:pt modelId="{CE49433A-A729-4228-AD3D-CD76755DC3B2}" type="pres">
      <dgm:prSet presAssocID="{5D0A1935-9312-49DF-BE70-4A569DD055C8}" presName="parentText" presStyleLbl="node1" presStyleIdx="0" presStyleCnt="0">
        <dgm:presLayoutVars>
          <dgm:chMax val="0"/>
          <dgm:bulletEnabled val="1"/>
        </dgm:presLayoutVars>
      </dgm:prSet>
      <dgm:spPr/>
      <dgm:t>
        <a:bodyPr/>
        <a:lstStyle/>
        <a:p>
          <a:endParaRPr lang="en-US"/>
        </a:p>
      </dgm:t>
    </dgm:pt>
    <dgm:pt modelId="{14AD7959-0BD4-419E-8FA0-4FB93677248D}" type="pres">
      <dgm:prSet presAssocID="{5D0A1935-9312-49DF-BE70-4A569DD055C8}" presName="parentRect" presStyleLbl="alignNode1" presStyleIdx="4" presStyleCnt="13"/>
      <dgm:spPr/>
      <dgm:t>
        <a:bodyPr/>
        <a:lstStyle/>
        <a:p>
          <a:endParaRPr lang="en-US"/>
        </a:p>
      </dgm:t>
    </dgm:pt>
    <dgm:pt modelId="{8E0570EC-988B-4A66-A8BB-DDA3BE10F22B}" type="pres">
      <dgm:prSet presAssocID="{5D0A1935-9312-49DF-BE70-4A569DD055C8}" presName="adorn" presStyleLbl="fgAccFollowNode1" presStyleIdx="4" presStyleCnt="13"/>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FEE5FEF9-0967-4D2C-BCAD-E76E356AD8B9}" type="pres">
      <dgm:prSet presAssocID="{F3AFCD8D-92CA-463B-BF64-B56B6CFBA54F}" presName="sibTrans" presStyleLbl="sibTrans2D1" presStyleIdx="0" presStyleCnt="0"/>
      <dgm:spPr/>
      <dgm:t>
        <a:bodyPr/>
        <a:lstStyle/>
        <a:p>
          <a:endParaRPr lang="en-US"/>
        </a:p>
      </dgm:t>
    </dgm:pt>
    <dgm:pt modelId="{BD0CECF7-E78D-49A7-94DA-656885E60A48}" type="pres">
      <dgm:prSet presAssocID="{694816D9-D449-489A-8891-18C28AC3301E}" presName="compNode" presStyleCnt="0"/>
      <dgm:spPr/>
    </dgm:pt>
    <dgm:pt modelId="{19EA029D-A2AB-4E1A-BA60-C2711C2C837F}" type="pres">
      <dgm:prSet presAssocID="{694816D9-D449-489A-8891-18C28AC3301E}" presName="childRect" presStyleLbl="bgAcc1" presStyleIdx="5" presStyleCnt="13">
        <dgm:presLayoutVars>
          <dgm:bulletEnabled val="1"/>
        </dgm:presLayoutVars>
      </dgm:prSet>
      <dgm:spPr/>
      <dgm:t>
        <a:bodyPr/>
        <a:lstStyle/>
        <a:p>
          <a:endParaRPr lang="en-US"/>
        </a:p>
      </dgm:t>
    </dgm:pt>
    <dgm:pt modelId="{272EBE45-C599-4A5B-8722-D6DB869DB63E}" type="pres">
      <dgm:prSet presAssocID="{694816D9-D449-489A-8891-18C28AC3301E}" presName="parentText" presStyleLbl="node1" presStyleIdx="0" presStyleCnt="0">
        <dgm:presLayoutVars>
          <dgm:chMax val="0"/>
          <dgm:bulletEnabled val="1"/>
        </dgm:presLayoutVars>
      </dgm:prSet>
      <dgm:spPr/>
      <dgm:t>
        <a:bodyPr/>
        <a:lstStyle/>
        <a:p>
          <a:endParaRPr lang="en-US"/>
        </a:p>
      </dgm:t>
    </dgm:pt>
    <dgm:pt modelId="{394CEC92-AC3A-4D14-9FC0-B0E4FC9B0B0C}" type="pres">
      <dgm:prSet presAssocID="{694816D9-D449-489A-8891-18C28AC3301E}" presName="parentRect" presStyleLbl="alignNode1" presStyleIdx="5" presStyleCnt="13"/>
      <dgm:spPr/>
      <dgm:t>
        <a:bodyPr/>
        <a:lstStyle/>
        <a:p>
          <a:endParaRPr lang="en-US"/>
        </a:p>
      </dgm:t>
    </dgm:pt>
    <dgm:pt modelId="{0A9B8F5E-6FEA-48F5-81A4-56DF07E8BBF0}" type="pres">
      <dgm:prSet presAssocID="{694816D9-D449-489A-8891-18C28AC3301E}" presName="adorn" presStyleLbl="fgAccFollowNode1" presStyleIdx="5" presStyleCnt="13"/>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E894D1C0-1C41-4B37-B98B-460B598A2924}" type="pres">
      <dgm:prSet presAssocID="{448E8441-D8AD-4F2C-9E2B-DA64F355BDE7}" presName="sibTrans" presStyleLbl="sibTrans2D1" presStyleIdx="0" presStyleCnt="0"/>
      <dgm:spPr/>
      <dgm:t>
        <a:bodyPr/>
        <a:lstStyle/>
        <a:p>
          <a:endParaRPr lang="en-US"/>
        </a:p>
      </dgm:t>
    </dgm:pt>
    <dgm:pt modelId="{36D8F8FB-4C6F-40CD-8442-42A4D31ECAA8}" type="pres">
      <dgm:prSet presAssocID="{989C1D01-B384-46B8-A147-1EC0CCD182C4}" presName="compNode" presStyleCnt="0"/>
      <dgm:spPr/>
    </dgm:pt>
    <dgm:pt modelId="{30AF3D30-DD61-4C5D-9F95-DE9617BFB34B}" type="pres">
      <dgm:prSet presAssocID="{989C1D01-B384-46B8-A147-1EC0CCD182C4}" presName="childRect" presStyleLbl="bgAcc1" presStyleIdx="6" presStyleCnt="13">
        <dgm:presLayoutVars>
          <dgm:bulletEnabled val="1"/>
        </dgm:presLayoutVars>
      </dgm:prSet>
      <dgm:spPr/>
      <dgm:t>
        <a:bodyPr/>
        <a:lstStyle/>
        <a:p>
          <a:endParaRPr lang="en-US"/>
        </a:p>
      </dgm:t>
    </dgm:pt>
    <dgm:pt modelId="{817168AC-F5CB-401C-A064-7C78B3234F86}" type="pres">
      <dgm:prSet presAssocID="{989C1D01-B384-46B8-A147-1EC0CCD182C4}" presName="parentText" presStyleLbl="node1" presStyleIdx="0" presStyleCnt="0">
        <dgm:presLayoutVars>
          <dgm:chMax val="0"/>
          <dgm:bulletEnabled val="1"/>
        </dgm:presLayoutVars>
      </dgm:prSet>
      <dgm:spPr/>
      <dgm:t>
        <a:bodyPr/>
        <a:lstStyle/>
        <a:p>
          <a:endParaRPr lang="en-US"/>
        </a:p>
      </dgm:t>
    </dgm:pt>
    <dgm:pt modelId="{799B9E85-CE07-49E3-B3EF-25C806432400}" type="pres">
      <dgm:prSet presAssocID="{989C1D01-B384-46B8-A147-1EC0CCD182C4}" presName="parentRect" presStyleLbl="alignNode1" presStyleIdx="6" presStyleCnt="13"/>
      <dgm:spPr/>
      <dgm:t>
        <a:bodyPr/>
        <a:lstStyle/>
        <a:p>
          <a:endParaRPr lang="en-US"/>
        </a:p>
      </dgm:t>
    </dgm:pt>
    <dgm:pt modelId="{782688E9-EC44-4FAF-BCAA-314E321E1932}" type="pres">
      <dgm:prSet presAssocID="{989C1D01-B384-46B8-A147-1EC0CCD182C4}" presName="adorn" presStyleLbl="fgAccFollowNode1" presStyleIdx="6" presStyleCnt="13"/>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pt>
    <dgm:pt modelId="{44A26148-98EE-4BA5-862A-D49FB0794329}" type="pres">
      <dgm:prSet presAssocID="{B25CEF2B-4E3B-4E62-B472-EE28FB704FA2}" presName="sibTrans" presStyleLbl="sibTrans2D1" presStyleIdx="0" presStyleCnt="0"/>
      <dgm:spPr/>
      <dgm:t>
        <a:bodyPr/>
        <a:lstStyle/>
        <a:p>
          <a:endParaRPr lang="en-US"/>
        </a:p>
      </dgm:t>
    </dgm:pt>
    <dgm:pt modelId="{D972A5F3-7930-4450-A5EE-F5BD8784B364}" type="pres">
      <dgm:prSet presAssocID="{4A840977-6854-45A4-A426-537FC5D84ED3}" presName="compNode" presStyleCnt="0"/>
      <dgm:spPr/>
    </dgm:pt>
    <dgm:pt modelId="{1DB4A986-1034-43EB-A79D-6AA1F4B6AB70}" type="pres">
      <dgm:prSet presAssocID="{4A840977-6854-45A4-A426-537FC5D84ED3}" presName="childRect" presStyleLbl="bgAcc1" presStyleIdx="7" presStyleCnt="13">
        <dgm:presLayoutVars>
          <dgm:bulletEnabled val="1"/>
        </dgm:presLayoutVars>
      </dgm:prSet>
      <dgm:spPr/>
      <dgm:t>
        <a:bodyPr/>
        <a:lstStyle/>
        <a:p>
          <a:endParaRPr lang="en-US"/>
        </a:p>
      </dgm:t>
    </dgm:pt>
    <dgm:pt modelId="{CA3757B3-1404-4A52-8484-40AD4C4DEB7D}" type="pres">
      <dgm:prSet presAssocID="{4A840977-6854-45A4-A426-537FC5D84ED3}" presName="parentText" presStyleLbl="node1" presStyleIdx="0" presStyleCnt="0">
        <dgm:presLayoutVars>
          <dgm:chMax val="0"/>
          <dgm:bulletEnabled val="1"/>
        </dgm:presLayoutVars>
      </dgm:prSet>
      <dgm:spPr/>
      <dgm:t>
        <a:bodyPr/>
        <a:lstStyle/>
        <a:p>
          <a:endParaRPr lang="en-US"/>
        </a:p>
      </dgm:t>
    </dgm:pt>
    <dgm:pt modelId="{671E73E8-1754-4B1B-AE38-809DAB206F5A}" type="pres">
      <dgm:prSet presAssocID="{4A840977-6854-45A4-A426-537FC5D84ED3}" presName="parentRect" presStyleLbl="alignNode1" presStyleIdx="7" presStyleCnt="13"/>
      <dgm:spPr/>
      <dgm:t>
        <a:bodyPr/>
        <a:lstStyle/>
        <a:p>
          <a:endParaRPr lang="en-US"/>
        </a:p>
      </dgm:t>
    </dgm:pt>
    <dgm:pt modelId="{85241F16-5025-4CF6-8B09-35DC16955823}" type="pres">
      <dgm:prSet presAssocID="{4A840977-6854-45A4-A426-537FC5D84ED3}" presName="adorn" presStyleLbl="fgAccFollowNode1" presStyleIdx="7" presStyleCnt="13"/>
      <dgm:spPr>
        <a:blipFill>
          <a:blip xmlns:r="http://schemas.openxmlformats.org/officeDocument/2006/relationships" r:embed="rId8">
            <a:extLst>
              <a:ext uri="{28A0092B-C50C-407E-A947-70E740481C1C}">
                <a14:useLocalDpi xmlns:a14="http://schemas.microsoft.com/office/drawing/2010/main" val="0"/>
              </a:ext>
            </a:extLst>
          </a:blip>
          <a:srcRect/>
          <a:stretch>
            <a:fillRect l="-34000" r="-34000"/>
          </a:stretch>
        </a:blipFill>
      </dgm:spPr>
    </dgm:pt>
    <dgm:pt modelId="{3108767C-2988-4DD8-9267-1C321A50CB6F}" type="pres">
      <dgm:prSet presAssocID="{E9E705C9-5270-4F3D-928C-8036F1A60D30}" presName="sibTrans" presStyleLbl="sibTrans2D1" presStyleIdx="0" presStyleCnt="0"/>
      <dgm:spPr/>
      <dgm:t>
        <a:bodyPr/>
        <a:lstStyle/>
        <a:p>
          <a:endParaRPr lang="en-US"/>
        </a:p>
      </dgm:t>
    </dgm:pt>
    <dgm:pt modelId="{26B4F9A2-A1D7-458E-88F5-54F8985FEC8E}" type="pres">
      <dgm:prSet presAssocID="{31ABC1F0-9AC8-4DF5-8A70-CC5E6A9F4AC7}" presName="compNode" presStyleCnt="0"/>
      <dgm:spPr/>
    </dgm:pt>
    <dgm:pt modelId="{EDB64661-2D13-4E98-9795-11C321917346}" type="pres">
      <dgm:prSet presAssocID="{31ABC1F0-9AC8-4DF5-8A70-CC5E6A9F4AC7}" presName="childRect" presStyleLbl="bgAcc1" presStyleIdx="8" presStyleCnt="13">
        <dgm:presLayoutVars>
          <dgm:bulletEnabled val="1"/>
        </dgm:presLayoutVars>
      </dgm:prSet>
      <dgm:spPr/>
      <dgm:t>
        <a:bodyPr/>
        <a:lstStyle/>
        <a:p>
          <a:endParaRPr lang="en-US"/>
        </a:p>
      </dgm:t>
    </dgm:pt>
    <dgm:pt modelId="{55A79348-3206-412D-8AB6-C5C145BE890D}" type="pres">
      <dgm:prSet presAssocID="{31ABC1F0-9AC8-4DF5-8A70-CC5E6A9F4AC7}" presName="parentText" presStyleLbl="node1" presStyleIdx="0" presStyleCnt="0">
        <dgm:presLayoutVars>
          <dgm:chMax val="0"/>
          <dgm:bulletEnabled val="1"/>
        </dgm:presLayoutVars>
      </dgm:prSet>
      <dgm:spPr/>
      <dgm:t>
        <a:bodyPr/>
        <a:lstStyle/>
        <a:p>
          <a:endParaRPr lang="en-US"/>
        </a:p>
      </dgm:t>
    </dgm:pt>
    <dgm:pt modelId="{C1B120F7-E1C6-41BF-BE1E-1F54335FBDEB}" type="pres">
      <dgm:prSet presAssocID="{31ABC1F0-9AC8-4DF5-8A70-CC5E6A9F4AC7}" presName="parentRect" presStyleLbl="alignNode1" presStyleIdx="8" presStyleCnt="13"/>
      <dgm:spPr/>
      <dgm:t>
        <a:bodyPr/>
        <a:lstStyle/>
        <a:p>
          <a:endParaRPr lang="en-US"/>
        </a:p>
      </dgm:t>
    </dgm:pt>
    <dgm:pt modelId="{C62AE08E-E189-4A80-AAE1-B4866CC9D0E6}" type="pres">
      <dgm:prSet presAssocID="{31ABC1F0-9AC8-4DF5-8A70-CC5E6A9F4AC7}" presName="adorn" presStyleLbl="fgAccFollowNode1" presStyleIdx="8" presStyleCnt="13"/>
      <dgm:spPr>
        <a:blipFill>
          <a:blip xmlns:r="http://schemas.openxmlformats.org/officeDocument/2006/relationships" r:embed="rId9">
            <a:extLst>
              <a:ext uri="{28A0092B-C50C-407E-A947-70E740481C1C}">
                <a14:useLocalDpi xmlns:a14="http://schemas.microsoft.com/office/drawing/2010/main" val="0"/>
              </a:ext>
            </a:extLst>
          </a:blip>
          <a:srcRect/>
          <a:stretch>
            <a:fillRect l="-93000" r="-93000"/>
          </a:stretch>
        </a:blipFill>
      </dgm:spPr>
    </dgm:pt>
    <dgm:pt modelId="{72198393-5050-4FD6-BB3E-A484C1501AC1}" type="pres">
      <dgm:prSet presAssocID="{8DBBF095-56DA-49DC-89D7-931E87A3AB5B}" presName="sibTrans" presStyleLbl="sibTrans2D1" presStyleIdx="0" presStyleCnt="0"/>
      <dgm:spPr/>
      <dgm:t>
        <a:bodyPr/>
        <a:lstStyle/>
        <a:p>
          <a:endParaRPr lang="en-US"/>
        </a:p>
      </dgm:t>
    </dgm:pt>
    <dgm:pt modelId="{D5EEF0D9-C2FE-417D-BD38-13C5332728C7}" type="pres">
      <dgm:prSet presAssocID="{D0D545D2-C0CE-486B-91D6-4D09FCF12DD0}" presName="compNode" presStyleCnt="0"/>
      <dgm:spPr/>
    </dgm:pt>
    <dgm:pt modelId="{137301F7-F269-4CBC-A492-6415C24F4B03}" type="pres">
      <dgm:prSet presAssocID="{D0D545D2-C0CE-486B-91D6-4D09FCF12DD0}" presName="childRect" presStyleLbl="bgAcc1" presStyleIdx="9" presStyleCnt="13">
        <dgm:presLayoutVars>
          <dgm:bulletEnabled val="1"/>
        </dgm:presLayoutVars>
      </dgm:prSet>
      <dgm:spPr/>
      <dgm:t>
        <a:bodyPr/>
        <a:lstStyle/>
        <a:p>
          <a:endParaRPr lang="en-US"/>
        </a:p>
      </dgm:t>
    </dgm:pt>
    <dgm:pt modelId="{DBEF31A6-0DDE-421A-8FAE-29073B37A161}" type="pres">
      <dgm:prSet presAssocID="{D0D545D2-C0CE-486B-91D6-4D09FCF12DD0}" presName="parentText" presStyleLbl="node1" presStyleIdx="0" presStyleCnt="0">
        <dgm:presLayoutVars>
          <dgm:chMax val="0"/>
          <dgm:bulletEnabled val="1"/>
        </dgm:presLayoutVars>
      </dgm:prSet>
      <dgm:spPr/>
      <dgm:t>
        <a:bodyPr/>
        <a:lstStyle/>
        <a:p>
          <a:endParaRPr lang="en-US"/>
        </a:p>
      </dgm:t>
    </dgm:pt>
    <dgm:pt modelId="{6DBAD458-7190-4A96-8678-A7E9FC049D28}" type="pres">
      <dgm:prSet presAssocID="{D0D545D2-C0CE-486B-91D6-4D09FCF12DD0}" presName="parentRect" presStyleLbl="alignNode1" presStyleIdx="9" presStyleCnt="13"/>
      <dgm:spPr/>
      <dgm:t>
        <a:bodyPr/>
        <a:lstStyle/>
        <a:p>
          <a:endParaRPr lang="en-US"/>
        </a:p>
      </dgm:t>
    </dgm:pt>
    <dgm:pt modelId="{041FD9F5-E1B9-4970-BB19-1A8F4646F548}" type="pres">
      <dgm:prSet presAssocID="{D0D545D2-C0CE-486B-91D6-4D09FCF12DD0}" presName="adorn" presStyleLbl="fgAccFollowNode1" presStyleIdx="9" presStyleCnt="13"/>
      <dgm:spPr>
        <a:blipFill>
          <a:blip xmlns:r="http://schemas.openxmlformats.org/officeDocument/2006/relationships" r:embed="rId10">
            <a:extLst>
              <a:ext uri="{28A0092B-C50C-407E-A947-70E740481C1C}">
                <a14:useLocalDpi xmlns:a14="http://schemas.microsoft.com/office/drawing/2010/main" val="0"/>
              </a:ext>
            </a:extLst>
          </a:blip>
          <a:srcRect/>
          <a:stretch>
            <a:fillRect l="-25000" r="-25000"/>
          </a:stretch>
        </a:blipFill>
      </dgm:spPr>
    </dgm:pt>
    <dgm:pt modelId="{F25DE754-4253-4632-BB37-5AEA9B9A5CE4}" type="pres">
      <dgm:prSet presAssocID="{E2489726-4C95-4BC2-9E28-0B7DA566BA01}" presName="sibTrans" presStyleLbl="sibTrans2D1" presStyleIdx="0" presStyleCnt="0"/>
      <dgm:spPr/>
      <dgm:t>
        <a:bodyPr/>
        <a:lstStyle/>
        <a:p>
          <a:endParaRPr lang="en-US"/>
        </a:p>
      </dgm:t>
    </dgm:pt>
    <dgm:pt modelId="{A22D9CC4-2E70-4DDE-A485-9B4CF1F709FC}" type="pres">
      <dgm:prSet presAssocID="{A0E07432-7790-4A70-A205-FB303C4BF1A9}" presName="compNode" presStyleCnt="0"/>
      <dgm:spPr/>
    </dgm:pt>
    <dgm:pt modelId="{EEDC9436-5109-4E32-9D56-1FB9E6D61375}" type="pres">
      <dgm:prSet presAssocID="{A0E07432-7790-4A70-A205-FB303C4BF1A9}" presName="childRect" presStyleLbl="bgAcc1" presStyleIdx="10" presStyleCnt="13">
        <dgm:presLayoutVars>
          <dgm:bulletEnabled val="1"/>
        </dgm:presLayoutVars>
      </dgm:prSet>
      <dgm:spPr/>
      <dgm:t>
        <a:bodyPr/>
        <a:lstStyle/>
        <a:p>
          <a:endParaRPr lang="en-US"/>
        </a:p>
      </dgm:t>
    </dgm:pt>
    <dgm:pt modelId="{7F84FB4F-A3E9-49FA-8B5B-AD0868644D17}" type="pres">
      <dgm:prSet presAssocID="{A0E07432-7790-4A70-A205-FB303C4BF1A9}" presName="parentText" presStyleLbl="node1" presStyleIdx="0" presStyleCnt="0">
        <dgm:presLayoutVars>
          <dgm:chMax val="0"/>
          <dgm:bulletEnabled val="1"/>
        </dgm:presLayoutVars>
      </dgm:prSet>
      <dgm:spPr/>
      <dgm:t>
        <a:bodyPr/>
        <a:lstStyle/>
        <a:p>
          <a:endParaRPr lang="en-US"/>
        </a:p>
      </dgm:t>
    </dgm:pt>
    <dgm:pt modelId="{FB509848-8C7D-4D0D-82BE-1C53F1610F60}" type="pres">
      <dgm:prSet presAssocID="{A0E07432-7790-4A70-A205-FB303C4BF1A9}" presName="parentRect" presStyleLbl="alignNode1" presStyleIdx="10" presStyleCnt="13"/>
      <dgm:spPr/>
      <dgm:t>
        <a:bodyPr/>
        <a:lstStyle/>
        <a:p>
          <a:endParaRPr lang="en-US"/>
        </a:p>
      </dgm:t>
    </dgm:pt>
    <dgm:pt modelId="{46A7993F-9D1D-4734-89E4-47A302DFE3C5}" type="pres">
      <dgm:prSet presAssocID="{A0E07432-7790-4A70-A205-FB303C4BF1A9}" presName="adorn" presStyleLbl="fgAccFollowNode1" presStyleIdx="10" presStyleCnt="13"/>
      <dgm:spPr>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dgm:spPr>
    </dgm:pt>
    <dgm:pt modelId="{C4A2EA09-3703-4B33-9714-6462390BCD08}" type="pres">
      <dgm:prSet presAssocID="{FA427AE2-C1A3-43C9-809A-B6D4E618EEFE}" presName="sibTrans" presStyleLbl="sibTrans2D1" presStyleIdx="0" presStyleCnt="0"/>
      <dgm:spPr/>
      <dgm:t>
        <a:bodyPr/>
        <a:lstStyle/>
        <a:p>
          <a:endParaRPr lang="en-US"/>
        </a:p>
      </dgm:t>
    </dgm:pt>
    <dgm:pt modelId="{6B339B33-BA5D-45AF-9A51-53FEFAAFE15F}" type="pres">
      <dgm:prSet presAssocID="{C8DD5CE2-C029-476B-A148-AEB30A40EE4A}" presName="compNode" presStyleCnt="0"/>
      <dgm:spPr/>
    </dgm:pt>
    <dgm:pt modelId="{51AC02C3-4411-4BD2-85BC-B5ED17D8942F}" type="pres">
      <dgm:prSet presAssocID="{C8DD5CE2-C029-476B-A148-AEB30A40EE4A}" presName="childRect" presStyleLbl="bgAcc1" presStyleIdx="11" presStyleCnt="13">
        <dgm:presLayoutVars>
          <dgm:bulletEnabled val="1"/>
        </dgm:presLayoutVars>
      </dgm:prSet>
      <dgm:spPr/>
      <dgm:t>
        <a:bodyPr/>
        <a:lstStyle/>
        <a:p>
          <a:endParaRPr lang="en-US"/>
        </a:p>
      </dgm:t>
    </dgm:pt>
    <dgm:pt modelId="{62571F8F-29FF-4826-B43C-B502980148A7}" type="pres">
      <dgm:prSet presAssocID="{C8DD5CE2-C029-476B-A148-AEB30A40EE4A}" presName="parentText" presStyleLbl="node1" presStyleIdx="0" presStyleCnt="0">
        <dgm:presLayoutVars>
          <dgm:chMax val="0"/>
          <dgm:bulletEnabled val="1"/>
        </dgm:presLayoutVars>
      </dgm:prSet>
      <dgm:spPr/>
      <dgm:t>
        <a:bodyPr/>
        <a:lstStyle/>
        <a:p>
          <a:endParaRPr lang="en-US"/>
        </a:p>
      </dgm:t>
    </dgm:pt>
    <dgm:pt modelId="{9A45CFC5-2550-47E5-AE74-3762E6E1303C}" type="pres">
      <dgm:prSet presAssocID="{C8DD5CE2-C029-476B-A148-AEB30A40EE4A}" presName="parentRect" presStyleLbl="alignNode1" presStyleIdx="11" presStyleCnt="13"/>
      <dgm:spPr/>
      <dgm:t>
        <a:bodyPr/>
        <a:lstStyle/>
        <a:p>
          <a:endParaRPr lang="en-US"/>
        </a:p>
      </dgm:t>
    </dgm:pt>
    <dgm:pt modelId="{38F871A6-7223-4206-83D6-00DA3D76BD1C}" type="pres">
      <dgm:prSet presAssocID="{C8DD5CE2-C029-476B-A148-AEB30A40EE4A}" presName="adorn" presStyleLbl="fgAccFollowNode1" presStyleIdx="11" presStyleCnt="13"/>
      <dgm:spPr>
        <a:blipFill>
          <a:blip xmlns:r="http://schemas.openxmlformats.org/officeDocument/2006/relationships" r:embed="rId12">
            <a:extLst>
              <a:ext uri="{28A0092B-C50C-407E-A947-70E740481C1C}">
                <a14:useLocalDpi xmlns:a14="http://schemas.microsoft.com/office/drawing/2010/main" val="0"/>
              </a:ext>
            </a:extLst>
          </a:blip>
          <a:srcRect/>
          <a:stretch>
            <a:fillRect l="-25000" r="-25000"/>
          </a:stretch>
        </a:blipFill>
      </dgm:spPr>
    </dgm:pt>
    <dgm:pt modelId="{2637A7D0-6155-417B-96CA-A1A10FF86AB7}" type="pres">
      <dgm:prSet presAssocID="{AE866F4E-B43E-424C-A631-CD16A34E0065}" presName="sibTrans" presStyleLbl="sibTrans2D1" presStyleIdx="0" presStyleCnt="0"/>
      <dgm:spPr/>
      <dgm:t>
        <a:bodyPr/>
        <a:lstStyle/>
        <a:p>
          <a:endParaRPr lang="en-US"/>
        </a:p>
      </dgm:t>
    </dgm:pt>
    <dgm:pt modelId="{D86B7F6B-F900-44ED-B9B4-9CE262A05FA4}" type="pres">
      <dgm:prSet presAssocID="{128E8D48-F1C4-4A05-8D31-F22687D41213}" presName="compNode" presStyleCnt="0"/>
      <dgm:spPr/>
    </dgm:pt>
    <dgm:pt modelId="{C7EA23DA-F848-499B-B08B-B663E3DAAE4B}" type="pres">
      <dgm:prSet presAssocID="{128E8D48-F1C4-4A05-8D31-F22687D41213}" presName="childRect" presStyleLbl="bgAcc1" presStyleIdx="12" presStyleCnt="13">
        <dgm:presLayoutVars>
          <dgm:bulletEnabled val="1"/>
        </dgm:presLayoutVars>
      </dgm:prSet>
      <dgm:spPr/>
      <dgm:t>
        <a:bodyPr/>
        <a:lstStyle/>
        <a:p>
          <a:endParaRPr lang="en-US"/>
        </a:p>
      </dgm:t>
    </dgm:pt>
    <dgm:pt modelId="{F005A10A-2F21-4597-A382-71733F14BE11}" type="pres">
      <dgm:prSet presAssocID="{128E8D48-F1C4-4A05-8D31-F22687D41213}" presName="parentText" presStyleLbl="node1" presStyleIdx="0" presStyleCnt="0">
        <dgm:presLayoutVars>
          <dgm:chMax val="0"/>
          <dgm:bulletEnabled val="1"/>
        </dgm:presLayoutVars>
      </dgm:prSet>
      <dgm:spPr/>
      <dgm:t>
        <a:bodyPr/>
        <a:lstStyle/>
        <a:p>
          <a:endParaRPr lang="en-US"/>
        </a:p>
      </dgm:t>
    </dgm:pt>
    <dgm:pt modelId="{C6C323AF-50C2-435D-BC41-4C50178EA0F5}" type="pres">
      <dgm:prSet presAssocID="{128E8D48-F1C4-4A05-8D31-F22687D41213}" presName="parentRect" presStyleLbl="alignNode1" presStyleIdx="12" presStyleCnt="13"/>
      <dgm:spPr/>
      <dgm:t>
        <a:bodyPr/>
        <a:lstStyle/>
        <a:p>
          <a:endParaRPr lang="en-US"/>
        </a:p>
      </dgm:t>
    </dgm:pt>
    <dgm:pt modelId="{91A338D5-50B7-44A7-B0CA-6AADB35993AE}" type="pres">
      <dgm:prSet presAssocID="{128E8D48-F1C4-4A05-8D31-F22687D41213}" presName="adorn" presStyleLbl="fgAccFollowNode1" presStyleIdx="12" presStyleCnt="13"/>
      <dgm:spPr>
        <a:blipFill>
          <a:blip xmlns:r="http://schemas.openxmlformats.org/officeDocument/2006/relationships" r:embed="rId13">
            <a:extLst>
              <a:ext uri="{28A0092B-C50C-407E-A947-70E740481C1C}">
                <a14:useLocalDpi xmlns:a14="http://schemas.microsoft.com/office/drawing/2010/main" val="0"/>
              </a:ext>
            </a:extLst>
          </a:blip>
          <a:srcRect/>
          <a:stretch>
            <a:fillRect l="-25000" r="-25000"/>
          </a:stretch>
        </a:blipFill>
      </dgm:spPr>
    </dgm:pt>
  </dgm:ptLst>
  <dgm:cxnLst>
    <dgm:cxn modelId="{E96A6784-F0E7-4123-B147-C52DBEBD0B6E}" type="presOf" srcId="{C8DAC008-4C98-413B-9F6B-E2622E14DC35}" destId="{30AF3D30-DD61-4C5D-9F95-DE9617BFB34B}" srcOrd="0" destOrd="0" presId="urn:microsoft.com/office/officeart/2005/8/layout/bList2"/>
    <dgm:cxn modelId="{1A0BE485-8ED9-4B11-82F1-44C732F01F63}" type="presOf" srcId="{311F5B0C-6508-4C41-A175-358A6607821D}" destId="{CCBC96D2-1766-47AF-BEE3-46722B9B512F}" srcOrd="0" destOrd="0" presId="urn:microsoft.com/office/officeart/2005/8/layout/bList2"/>
    <dgm:cxn modelId="{2F251272-28B6-4847-BCAB-CDF99D9D7C6F}" type="presOf" srcId="{5D0A1935-9312-49DF-BE70-4A569DD055C8}" destId="{CE49433A-A729-4228-AD3D-CD76755DC3B2}" srcOrd="0" destOrd="0" presId="urn:microsoft.com/office/officeart/2005/8/layout/bList2"/>
    <dgm:cxn modelId="{D6F8ABE8-AE82-4CA1-ABB5-E6793B0FAD12}" srcId="{D3A837DF-FBF1-4E2B-9BB8-91C49FDA3495}" destId="{0029AE34-6C98-41F4-9492-705952C3D942}" srcOrd="0" destOrd="0" parTransId="{62ED91A2-3EC4-49FC-B3EB-D471EFF96E3F}" sibTransId="{89018374-D20D-47FE-8DA8-931C8FCF399B}"/>
    <dgm:cxn modelId="{BAE9E5DA-9B93-45AA-9FB6-71A144AA09A6}" type="presOf" srcId="{8DC87FBE-8AFD-47D0-8B07-2BF94B82009F}" destId="{51AC02C3-4411-4BD2-85BC-B5ED17D8942F}" srcOrd="0" destOrd="0" presId="urn:microsoft.com/office/officeart/2005/8/layout/bList2"/>
    <dgm:cxn modelId="{84FA07EA-1EDA-4C24-963F-AB58A09DF789}" type="presOf" srcId="{FA427AE2-C1A3-43C9-809A-B6D4E618EEFE}" destId="{C4A2EA09-3703-4B33-9714-6462390BCD08}" srcOrd="0" destOrd="0" presId="urn:microsoft.com/office/officeart/2005/8/layout/bList2"/>
    <dgm:cxn modelId="{91E5DDD5-6B53-47AB-93A0-6E66E0BFDEE4}" type="presOf" srcId="{D3A837DF-FBF1-4E2B-9BB8-91C49FDA3495}" destId="{A2DE9B3A-1AEB-45E1-8D29-CE92782A87DD}" srcOrd="1" destOrd="0" presId="urn:microsoft.com/office/officeart/2005/8/layout/bList2"/>
    <dgm:cxn modelId="{38364E40-0E82-446F-AAFB-5830534B32CF}" srcId="{D0D545D2-C0CE-486B-91D6-4D09FCF12DD0}" destId="{C7FCAADB-29EA-41A3-93B2-F0226E5269F5}" srcOrd="0" destOrd="0" parTransId="{DF3F1B66-B764-4E15-A3D7-CECCDFC85851}" sibTransId="{23024D57-72C2-4F72-94D8-A4E310964677}"/>
    <dgm:cxn modelId="{66312688-916E-4CD2-B9CA-859709D78C65}" type="presOf" srcId="{128E8D48-F1C4-4A05-8D31-F22687D41213}" destId="{F005A10A-2F21-4597-A382-71733F14BE11}" srcOrd="0" destOrd="0" presId="urn:microsoft.com/office/officeart/2005/8/layout/bList2"/>
    <dgm:cxn modelId="{F4B36BD0-CD83-44F4-AFBE-EE38EDCB5451}" srcId="{4A3906EF-D25A-4F7F-9AA8-A412CA1795F8}" destId="{694816D9-D449-489A-8891-18C28AC3301E}" srcOrd="5" destOrd="0" parTransId="{C161C982-D685-4912-BA76-680D0565389A}" sibTransId="{448E8441-D8AD-4F2C-9E2B-DA64F355BDE7}"/>
    <dgm:cxn modelId="{4EA13DD6-342D-499B-8E05-9BFB157CFFA5}" srcId="{4A3906EF-D25A-4F7F-9AA8-A412CA1795F8}" destId="{128E8D48-F1C4-4A05-8D31-F22687D41213}" srcOrd="12" destOrd="0" parTransId="{C7931738-70B8-419D-8530-C894E2FC5024}" sibTransId="{74CCB17E-1210-40C8-91B7-FCF6ED131E4F}"/>
    <dgm:cxn modelId="{DBFFAA42-F8BB-4BF7-9AE2-3E565EF6022B}" type="presOf" srcId="{E2489726-4C95-4BC2-9E28-0B7DA566BA01}" destId="{F25DE754-4253-4632-BB37-5AEA9B9A5CE4}" srcOrd="0" destOrd="0" presId="urn:microsoft.com/office/officeart/2005/8/layout/bList2"/>
    <dgm:cxn modelId="{A6CD64CB-AFAF-4068-871E-F8FE1A31B8F3}" srcId="{128E8D48-F1C4-4A05-8D31-F22687D41213}" destId="{A6E7F0B3-A2A0-4CF3-8FF1-59823395AC10}" srcOrd="0" destOrd="0" parTransId="{5383B0B8-E54F-4558-B3EA-F1CB948BE2C5}" sibTransId="{4BCA8E7A-E7BD-4DF9-98CB-0E582C52F8CC}"/>
    <dgm:cxn modelId="{03DD569C-EEB5-4EFC-8D95-2B8FC3F4862B}" srcId="{EB2DD60F-13DF-4C34-9769-C5E484FD0F79}" destId="{A80A48C0-9BDB-4719-8B3F-97CA4D5987B0}" srcOrd="0" destOrd="0" parTransId="{4543034E-4933-482D-AA8A-FFF1D9EFC431}" sibTransId="{AFD3BFBE-9A71-4037-8C5D-BCC462704484}"/>
    <dgm:cxn modelId="{9B321C28-A7FA-40BB-8083-77DAAC930378}" srcId="{4A3906EF-D25A-4F7F-9AA8-A412CA1795F8}" destId="{D3A837DF-FBF1-4E2B-9BB8-91C49FDA3495}" srcOrd="1" destOrd="0" parTransId="{24111D43-A9B3-4290-BBDD-AB29ECD7381B}" sibTransId="{311F5B0C-6508-4C41-A175-358A6607821D}"/>
    <dgm:cxn modelId="{3ACA9235-7554-446B-9CAB-DC052CB04BA1}" type="presOf" srcId="{989C1D01-B384-46B8-A147-1EC0CCD182C4}" destId="{817168AC-F5CB-401C-A064-7C78B3234F86}" srcOrd="0" destOrd="0" presId="urn:microsoft.com/office/officeart/2005/8/layout/bList2"/>
    <dgm:cxn modelId="{5181EDAB-4FD2-465E-87FB-CF7BC8E3F147}" type="presOf" srcId="{40A8B4D6-952F-48D3-BB1C-50AAEDBE1BEE}" destId="{E7A7F5DF-FDBB-4764-9BDE-10B4C6B5186B}" srcOrd="1" destOrd="0" presId="urn:microsoft.com/office/officeart/2005/8/layout/bList2"/>
    <dgm:cxn modelId="{49861818-0385-4C33-AA89-5F1DF89F9EB3}" type="presOf" srcId="{694816D9-D449-489A-8891-18C28AC3301E}" destId="{394CEC92-AC3A-4D14-9FC0-B0E4FC9B0B0C}" srcOrd="1" destOrd="0" presId="urn:microsoft.com/office/officeart/2005/8/layout/bList2"/>
    <dgm:cxn modelId="{277AC2A4-21C9-4BA8-9617-B6959872E1B7}" type="presOf" srcId="{4A840977-6854-45A4-A426-537FC5D84ED3}" destId="{CA3757B3-1404-4A52-8484-40AD4C4DEB7D}" srcOrd="0" destOrd="0" presId="urn:microsoft.com/office/officeart/2005/8/layout/bList2"/>
    <dgm:cxn modelId="{75762F1E-7419-4F3C-B0AF-4DDC99561A7F}" type="presOf" srcId="{4A3906EF-D25A-4F7F-9AA8-A412CA1795F8}" destId="{CB420B9E-B2ED-4281-A35F-E37057E53665}" srcOrd="0" destOrd="0" presId="urn:microsoft.com/office/officeart/2005/8/layout/bList2"/>
    <dgm:cxn modelId="{4E90BED4-D772-47AB-9CC3-3FDC93708F01}" type="presOf" srcId="{A0E07432-7790-4A70-A205-FB303C4BF1A9}" destId="{7F84FB4F-A3E9-49FA-8B5B-AD0868644D17}" srcOrd="0" destOrd="0" presId="urn:microsoft.com/office/officeart/2005/8/layout/bList2"/>
    <dgm:cxn modelId="{F332FAD6-DFA8-4042-BF5C-B32637861385}" type="presOf" srcId="{40A8B4D6-952F-48D3-BB1C-50AAEDBE1BEE}" destId="{C1F9998F-ED2E-4584-8558-40D2A5CC7AB8}" srcOrd="0" destOrd="0" presId="urn:microsoft.com/office/officeart/2005/8/layout/bList2"/>
    <dgm:cxn modelId="{DCF8AEB3-8F91-4005-A323-081766FC5B7B}" type="presOf" srcId="{D0D545D2-C0CE-486B-91D6-4D09FCF12DD0}" destId="{6DBAD458-7190-4A96-8678-A7E9FC049D28}" srcOrd="1" destOrd="0" presId="urn:microsoft.com/office/officeart/2005/8/layout/bList2"/>
    <dgm:cxn modelId="{4A0837A8-8234-4BFD-96EC-2B6B5AF33DBC}" type="presOf" srcId="{A0E07432-7790-4A70-A205-FB303C4BF1A9}" destId="{FB509848-8C7D-4D0D-82BE-1C53F1610F60}" srcOrd="1" destOrd="0" presId="urn:microsoft.com/office/officeart/2005/8/layout/bList2"/>
    <dgm:cxn modelId="{36915D22-4FC3-4096-AADA-8BC7FFF846F1}" type="presOf" srcId="{0029AE34-6C98-41F4-9492-705952C3D942}" destId="{18FA4361-5964-4232-99C4-809EF4A6B82F}" srcOrd="0" destOrd="0" presId="urn:microsoft.com/office/officeart/2005/8/layout/bList2"/>
    <dgm:cxn modelId="{13467FA1-0BCE-4AD0-828B-E2CD7A528333}" type="presOf" srcId="{E2DD7F97-FFD9-4DD8-97DC-CDA41E6EF32E}" destId="{87F3EF95-DC4E-4DA6-A4F7-DA3F9109A5B3}" srcOrd="1" destOrd="0" presId="urn:microsoft.com/office/officeart/2005/8/layout/bList2"/>
    <dgm:cxn modelId="{023DAF25-E074-4671-B467-C0D8B132E75D}" type="presOf" srcId="{B25CEF2B-4E3B-4E62-B472-EE28FB704FA2}" destId="{44A26148-98EE-4BA5-862A-D49FB0794329}" srcOrd="0" destOrd="0" presId="urn:microsoft.com/office/officeart/2005/8/layout/bList2"/>
    <dgm:cxn modelId="{41C786A6-34FA-46D8-8850-ED5436AAF265}" type="presOf" srcId="{D2EBA5C6-7868-4AD0-A5A1-798F6905EDF8}" destId="{EDB64661-2D13-4E98-9795-11C321917346}" srcOrd="0" destOrd="0" presId="urn:microsoft.com/office/officeart/2005/8/layout/bList2"/>
    <dgm:cxn modelId="{2D782F66-98E1-4195-8219-39D9C1748B6C}" type="presOf" srcId="{AE866F4E-B43E-424C-A631-CD16A34E0065}" destId="{2637A7D0-6155-417B-96CA-A1A10FF86AB7}" srcOrd="0" destOrd="0" presId="urn:microsoft.com/office/officeart/2005/8/layout/bList2"/>
    <dgm:cxn modelId="{AD735844-F946-4055-8048-B96F62EEF1DF}" type="presOf" srcId="{C8DD5CE2-C029-476B-A148-AEB30A40EE4A}" destId="{9A45CFC5-2550-47E5-AE74-3762E6E1303C}" srcOrd="1" destOrd="0" presId="urn:microsoft.com/office/officeart/2005/8/layout/bList2"/>
    <dgm:cxn modelId="{043F995D-959F-43C6-966D-7E99582A8BB7}" srcId="{A0E07432-7790-4A70-A205-FB303C4BF1A9}" destId="{147350F0-D011-4792-A9F6-D3ED49EEF001}" srcOrd="0" destOrd="0" parTransId="{372F29F2-F56A-44E5-95AB-FCC0A2F58E2B}" sibTransId="{46751503-7166-4E27-BCDC-A130C29B57CB}"/>
    <dgm:cxn modelId="{B278EFBD-36D8-4D86-AB22-70A4A5C90126}" srcId="{4A3906EF-D25A-4F7F-9AA8-A412CA1795F8}" destId="{C8DD5CE2-C029-476B-A148-AEB30A40EE4A}" srcOrd="11" destOrd="0" parTransId="{C26F6BE0-68E6-48DC-8020-FFAA8FCD9787}" sibTransId="{AE866F4E-B43E-424C-A631-CD16A34E0065}"/>
    <dgm:cxn modelId="{80157503-DA13-4C0B-9E04-B190DBA00427}" type="presOf" srcId="{448E8441-D8AD-4F2C-9E2B-DA64F355BDE7}" destId="{E894D1C0-1C41-4B37-B98B-460B598A2924}" srcOrd="0" destOrd="0" presId="urn:microsoft.com/office/officeart/2005/8/layout/bList2"/>
    <dgm:cxn modelId="{2C3BD431-3885-49FB-87C4-D9FC54C45F86}" type="presOf" srcId="{F3AFCD8D-92CA-463B-BF64-B56B6CFBA54F}" destId="{FEE5FEF9-0967-4D2C-BCAD-E76E356AD8B9}" srcOrd="0" destOrd="0" presId="urn:microsoft.com/office/officeart/2005/8/layout/bList2"/>
    <dgm:cxn modelId="{6C5F6DD1-599B-49EB-A3E9-BE1FC7EFBBB5}" srcId="{4A3906EF-D25A-4F7F-9AA8-A412CA1795F8}" destId="{D0D545D2-C0CE-486B-91D6-4D09FCF12DD0}" srcOrd="9" destOrd="0" parTransId="{3ACFCFE4-D3C6-41B1-BD12-2B855EF06308}" sibTransId="{E2489726-4C95-4BC2-9E28-0B7DA566BA01}"/>
    <dgm:cxn modelId="{A2E37BE5-F693-4209-A545-D33BFE98B337}" type="presOf" srcId="{A6E7F0B3-A2A0-4CF3-8FF1-59823395AC10}" destId="{C7EA23DA-F848-499B-B08B-B663E3DAAE4B}" srcOrd="0" destOrd="0" presId="urn:microsoft.com/office/officeart/2005/8/layout/bList2"/>
    <dgm:cxn modelId="{C3A9B059-20CD-4838-928B-275EC885FD16}" type="presOf" srcId="{AE2B67FC-AB30-446F-8D82-7F5CE327673D}" destId="{19EA029D-A2AB-4E1A-BA60-C2711C2C837F}" srcOrd="0" destOrd="0" presId="urn:microsoft.com/office/officeart/2005/8/layout/bList2"/>
    <dgm:cxn modelId="{40A41F3B-0C55-47A2-A764-49F0F8ADBD8F}" srcId="{C8DD5CE2-C029-476B-A148-AEB30A40EE4A}" destId="{8DC87FBE-8AFD-47D0-8B07-2BF94B82009F}" srcOrd="0" destOrd="0" parTransId="{458A81FA-C71B-45F4-851F-B36DA2D9C061}" sibTransId="{EC5D392B-F154-4B91-BB91-13E021B40020}"/>
    <dgm:cxn modelId="{20CA196A-35E7-4967-BD24-7E319FD393C5}" srcId="{4A3906EF-D25A-4F7F-9AA8-A412CA1795F8}" destId="{989C1D01-B384-46B8-A147-1EC0CCD182C4}" srcOrd="6" destOrd="0" parTransId="{FE990CE1-B622-4216-B63E-CDBAFB82C145}" sibTransId="{B25CEF2B-4E3B-4E62-B472-EE28FB704FA2}"/>
    <dgm:cxn modelId="{3E4566E2-E57C-4EB9-A9E2-4C0665F075C9}" srcId="{E2DD7F97-FFD9-4DD8-97DC-CDA41E6EF32E}" destId="{BAD60694-508E-4809-BB39-058D4E83D6D3}" srcOrd="0" destOrd="0" parTransId="{15F4AEC2-0157-4334-9B7B-B226E38FC2BA}" sibTransId="{45F1E71A-3FDE-441F-832F-641A9E9D2A5B}"/>
    <dgm:cxn modelId="{5B601682-FFFC-4A4C-A990-655ACD341708}" type="presOf" srcId="{C8DD5CE2-C029-476B-A148-AEB30A40EE4A}" destId="{62571F8F-29FF-4826-B43C-B502980148A7}" srcOrd="0" destOrd="0" presId="urn:microsoft.com/office/officeart/2005/8/layout/bList2"/>
    <dgm:cxn modelId="{317F4677-6010-4FF4-8900-53CE10061DBE}" type="presOf" srcId="{D0D545D2-C0CE-486B-91D6-4D09FCF12DD0}" destId="{DBEF31A6-0DDE-421A-8FAE-29073B37A161}" srcOrd="0" destOrd="0" presId="urn:microsoft.com/office/officeart/2005/8/layout/bList2"/>
    <dgm:cxn modelId="{C66B5FB0-191C-450E-95EF-162E475434A6}" type="presOf" srcId="{147350F0-D011-4792-A9F6-D3ED49EEF001}" destId="{EEDC9436-5109-4E32-9D56-1FB9E6D61375}" srcOrd="0" destOrd="0" presId="urn:microsoft.com/office/officeart/2005/8/layout/bList2"/>
    <dgm:cxn modelId="{71B45926-0E28-409F-8C8F-E8895D714AF3}" srcId="{4A3906EF-D25A-4F7F-9AA8-A412CA1795F8}" destId="{31ABC1F0-9AC8-4DF5-8A70-CC5E6A9F4AC7}" srcOrd="8" destOrd="0" parTransId="{18BF6B00-617C-4DBB-A32B-448E032BCA9D}" sibTransId="{8DBBF095-56DA-49DC-89D7-931E87A3AB5B}"/>
    <dgm:cxn modelId="{4878C2CB-C03B-4FEA-86E5-705B50B89212}" type="presOf" srcId="{EB2DD60F-13DF-4C34-9769-C5E484FD0F79}" destId="{2BEE3B1B-C06E-4A41-BABC-D36A81B19487}" srcOrd="0" destOrd="0" presId="urn:microsoft.com/office/officeart/2005/8/layout/bList2"/>
    <dgm:cxn modelId="{B478BFC8-3EA9-4EC0-B862-80056CB16306}" type="presOf" srcId="{C7FCAADB-29EA-41A3-93B2-F0226E5269F5}" destId="{137301F7-F269-4CBC-A492-6415C24F4B03}" srcOrd="0" destOrd="0" presId="urn:microsoft.com/office/officeart/2005/8/layout/bList2"/>
    <dgm:cxn modelId="{C1830CA0-16E5-4BAF-8724-BBD24B5B0F35}" type="presOf" srcId="{8C14375A-3F3B-45F3-81EA-FB85763437AE}" destId="{55CCD41E-B62E-4E39-8D08-EB507E3A5FB2}" srcOrd="0" destOrd="0" presId="urn:microsoft.com/office/officeart/2005/8/layout/bList2"/>
    <dgm:cxn modelId="{5C41C6CC-E78E-4211-9CC6-F0D18DC2843E}" type="presOf" srcId="{694816D9-D449-489A-8891-18C28AC3301E}" destId="{272EBE45-C599-4A5B-8722-D6DB869DB63E}" srcOrd="0" destOrd="0" presId="urn:microsoft.com/office/officeart/2005/8/layout/bList2"/>
    <dgm:cxn modelId="{DD0EAD03-22CC-4C97-A759-38E550A0E56F}" type="presOf" srcId="{D3A837DF-FBF1-4E2B-9BB8-91C49FDA3495}" destId="{FB7FCA9C-58A0-43C5-A90B-229092B256DC}" srcOrd="0" destOrd="0" presId="urn:microsoft.com/office/officeart/2005/8/layout/bList2"/>
    <dgm:cxn modelId="{63D45305-5EB0-4AEF-8EDC-CC4DFBFA878A}" type="presOf" srcId="{BAD60694-508E-4809-BB39-058D4E83D6D3}" destId="{32F9148E-7FB3-446C-9A52-EF1899B9E01A}" srcOrd="0" destOrd="0" presId="urn:microsoft.com/office/officeart/2005/8/layout/bList2"/>
    <dgm:cxn modelId="{073C3311-3D31-4D7F-B7C3-89352384D026}" type="presOf" srcId="{31ABC1F0-9AC8-4DF5-8A70-CC5E6A9F4AC7}" destId="{C1B120F7-E1C6-41BF-BE1E-1F54335FBDEB}" srcOrd="1" destOrd="0" presId="urn:microsoft.com/office/officeart/2005/8/layout/bList2"/>
    <dgm:cxn modelId="{BFF3CCA7-DE20-4360-A2AB-098D7EA953FB}" type="presOf" srcId="{966EA2BA-A890-4627-BDDF-A2E947AF4FD6}" destId="{E4F6B8AE-3976-4F7F-B7B9-664E6795F8C1}" srcOrd="0" destOrd="0" presId="urn:microsoft.com/office/officeart/2005/8/layout/bList2"/>
    <dgm:cxn modelId="{F081C509-7C55-486D-A953-1870A9B867C9}" srcId="{4A3906EF-D25A-4F7F-9AA8-A412CA1795F8}" destId="{5D0A1935-9312-49DF-BE70-4A569DD055C8}" srcOrd="4" destOrd="0" parTransId="{42252281-88A3-40DB-8306-ED4964C7593E}" sibTransId="{F3AFCD8D-92CA-463B-BF64-B56B6CFBA54F}"/>
    <dgm:cxn modelId="{E422F75E-2159-4FE1-89B8-997C365BA5F0}" srcId="{4A3906EF-D25A-4F7F-9AA8-A412CA1795F8}" destId="{A0E07432-7790-4A70-A205-FB303C4BF1A9}" srcOrd="10" destOrd="0" parTransId="{F8C820F1-47D7-4BB4-B784-510B367F84F9}" sibTransId="{FA427AE2-C1A3-43C9-809A-B6D4E618EEFE}"/>
    <dgm:cxn modelId="{2EA6EEC8-3189-48C6-8C25-4A498AB4DE58}" type="presOf" srcId="{E9E705C9-5270-4F3D-928C-8036F1A60D30}" destId="{3108767C-2988-4DD8-9267-1C321A50CB6F}" srcOrd="0" destOrd="0" presId="urn:microsoft.com/office/officeart/2005/8/layout/bList2"/>
    <dgm:cxn modelId="{D5CCBA7F-1BCA-4FC3-A25E-FC07FB50D062}" srcId="{4A3906EF-D25A-4F7F-9AA8-A412CA1795F8}" destId="{4A840977-6854-45A4-A426-537FC5D84ED3}" srcOrd="7" destOrd="0" parTransId="{9D41F1A6-8604-4AC2-818F-115A722752EB}" sibTransId="{E9E705C9-5270-4F3D-928C-8036F1A60D30}"/>
    <dgm:cxn modelId="{6EC8E801-E4CF-4CF7-B8A5-B2A1F141EF4C}" srcId="{31ABC1F0-9AC8-4DF5-8A70-CC5E6A9F4AC7}" destId="{D2EBA5C6-7868-4AD0-A5A1-798F6905EDF8}" srcOrd="0" destOrd="0" parTransId="{9BA37208-FB25-48DB-81CC-2D4D457734C5}" sibTransId="{2B43ACE9-7235-49AC-B93F-A1A83A525CAD}"/>
    <dgm:cxn modelId="{62371EB9-C3F8-4DD4-A402-C0BC35B25A86}" type="presOf" srcId="{A80A48C0-9BDB-4719-8B3F-97CA4D5987B0}" destId="{AC951DDD-4009-430B-ACE6-D3870B1DAC1C}" srcOrd="0" destOrd="0" presId="urn:microsoft.com/office/officeart/2005/8/layout/bList2"/>
    <dgm:cxn modelId="{EFAD885B-2216-49FD-A6AF-EAA2DCF86328}" srcId="{989C1D01-B384-46B8-A147-1EC0CCD182C4}" destId="{C8DAC008-4C98-413B-9F6B-E2622E14DC35}" srcOrd="0" destOrd="0" parTransId="{A5BB34F2-84FE-4C1C-BEC0-B842522D26B0}" sibTransId="{F39AF0BD-EFE3-4C4B-B29C-E4C2CDEC83F8}"/>
    <dgm:cxn modelId="{9DC1B58E-DA73-4B6B-A686-469EFFB94E53}" srcId="{4A840977-6854-45A4-A426-537FC5D84ED3}" destId="{02960D1B-46A9-4ABD-B88E-7E5F0FD86DA7}" srcOrd="0" destOrd="0" parTransId="{05943669-D07B-482D-B7A2-FD0848E160A2}" sibTransId="{D364C012-C4B3-41C8-A49B-D52499ACC2F4}"/>
    <dgm:cxn modelId="{4D7B7A5B-7FDC-428B-8D5B-938480447B37}" type="presOf" srcId="{8DBBF095-56DA-49DC-89D7-931E87A3AB5B}" destId="{72198393-5050-4FD6-BB3E-A484C1501AC1}" srcOrd="0" destOrd="0" presId="urn:microsoft.com/office/officeart/2005/8/layout/bList2"/>
    <dgm:cxn modelId="{849AD981-B844-4B77-A017-6F8C4DAAD1D8}" srcId="{4A3906EF-D25A-4F7F-9AA8-A412CA1795F8}" destId="{40A8B4D6-952F-48D3-BB1C-50AAEDBE1BEE}" srcOrd="2" destOrd="0" parTransId="{A90A75B1-5015-448D-BD2D-A728E6DDC0ED}" sibTransId="{5AF1FFB9-AB8B-4D3D-9EEE-7B9DAD210E02}"/>
    <dgm:cxn modelId="{CBFBA68D-4471-4C2A-97CC-796CF57E7DA8}" type="presOf" srcId="{31ABC1F0-9AC8-4DF5-8A70-CC5E6A9F4AC7}" destId="{55A79348-3206-412D-8AB6-C5C145BE890D}" srcOrd="0" destOrd="0" presId="urn:microsoft.com/office/officeart/2005/8/layout/bList2"/>
    <dgm:cxn modelId="{7AB55930-64EC-4FD8-9C18-F47DF17064D2}" type="presOf" srcId="{4A840977-6854-45A4-A426-537FC5D84ED3}" destId="{671E73E8-1754-4B1B-AE38-809DAB206F5A}" srcOrd="1" destOrd="0" presId="urn:microsoft.com/office/officeart/2005/8/layout/bList2"/>
    <dgm:cxn modelId="{12EAB2F3-F395-4CC6-A05A-CE6804552DF3}" type="presOf" srcId="{EB2DD60F-13DF-4C34-9769-C5E484FD0F79}" destId="{C0A28A0D-1CC0-4D56-895E-E8E31281B242}" srcOrd="1" destOrd="0" presId="urn:microsoft.com/office/officeart/2005/8/layout/bList2"/>
    <dgm:cxn modelId="{6AD42A37-CDCE-4E4F-ABBD-D245401EE7C6}" type="presOf" srcId="{5D0A1935-9312-49DF-BE70-4A569DD055C8}" destId="{14AD7959-0BD4-419E-8FA0-4FB93677248D}" srcOrd="1" destOrd="0" presId="urn:microsoft.com/office/officeart/2005/8/layout/bList2"/>
    <dgm:cxn modelId="{1081218B-6B8E-42EF-88E1-CD902E20D08C}" type="presOf" srcId="{5AF1FFB9-AB8B-4D3D-9EEE-7B9DAD210E02}" destId="{283F39B4-2161-4FB0-9B93-742005943DF4}" srcOrd="0" destOrd="0" presId="urn:microsoft.com/office/officeart/2005/8/layout/bList2"/>
    <dgm:cxn modelId="{CD3B007B-2E83-44CE-BE6C-5F566E8736C0}" type="presOf" srcId="{989C1D01-B384-46B8-A147-1EC0CCD182C4}" destId="{799B9E85-CE07-49E3-B3EF-25C806432400}" srcOrd="1" destOrd="0" presId="urn:microsoft.com/office/officeart/2005/8/layout/bList2"/>
    <dgm:cxn modelId="{638C7BD9-D157-48F5-9510-BB0DD22D22E6}" srcId="{40A8B4D6-952F-48D3-BB1C-50AAEDBE1BEE}" destId="{8C14375A-3F3B-45F3-81EA-FB85763437AE}" srcOrd="0" destOrd="0" parTransId="{471662A1-E996-4251-ABED-A9DFAD996DA6}" sibTransId="{D7903CCA-DCCB-4FE0-A9FA-85FC91BF6352}"/>
    <dgm:cxn modelId="{3FA5D0B2-DFD7-4E20-9067-B8C7A30634F7}" type="presOf" srcId="{128E8D48-F1C4-4A05-8D31-F22687D41213}" destId="{C6C323AF-50C2-435D-BC41-4C50178EA0F5}" srcOrd="1" destOrd="0" presId="urn:microsoft.com/office/officeart/2005/8/layout/bList2"/>
    <dgm:cxn modelId="{FB45253A-68C0-41B4-B84B-B4E27C22907A}" type="presOf" srcId="{02960D1B-46A9-4ABD-B88E-7E5F0FD86DA7}" destId="{1DB4A986-1034-43EB-A79D-6AA1F4B6AB70}" srcOrd="0" destOrd="0" presId="urn:microsoft.com/office/officeart/2005/8/layout/bList2"/>
    <dgm:cxn modelId="{12F33065-CA10-4EE2-9856-62830F81B4AF}" srcId="{694816D9-D449-489A-8891-18C28AC3301E}" destId="{AE2B67FC-AB30-446F-8D82-7F5CE327673D}" srcOrd="0" destOrd="0" parTransId="{CAB40E88-A5A7-4A73-B8C6-E00F228123F0}" sibTransId="{A1C549D6-01FD-4A26-A775-DE0E3D9B2BAC}"/>
    <dgm:cxn modelId="{C827BB51-77C6-4402-B5FE-D5F80D168900}" type="presOf" srcId="{F2B37E5D-0E51-469B-A446-DBACF78A313B}" destId="{41DABBD4-DF3F-4755-A27B-0299494FB1B9}" srcOrd="0" destOrd="0" presId="urn:microsoft.com/office/officeart/2005/8/layout/bList2"/>
    <dgm:cxn modelId="{AF8F7595-8190-4133-918F-B82EEDCC2BC8}" srcId="{4A3906EF-D25A-4F7F-9AA8-A412CA1795F8}" destId="{E2DD7F97-FFD9-4DD8-97DC-CDA41E6EF32E}" srcOrd="0" destOrd="0" parTransId="{5818FFD2-DE29-4F06-A4D6-A5A20B13D4E5}" sibTransId="{966EA2BA-A890-4627-BDDF-A2E947AF4FD6}"/>
    <dgm:cxn modelId="{F15EE00E-685A-43A2-9845-E8B3A489B821}" srcId="{4A3906EF-D25A-4F7F-9AA8-A412CA1795F8}" destId="{EB2DD60F-13DF-4C34-9769-C5E484FD0F79}" srcOrd="3" destOrd="0" parTransId="{50406012-4128-4F36-A122-025FE94D51CD}" sibTransId="{F2B37E5D-0E51-469B-A446-DBACF78A313B}"/>
    <dgm:cxn modelId="{5F86FE7A-AA59-4D53-89CC-DEAA8387A803}" type="presOf" srcId="{E2DD7F97-FFD9-4DD8-97DC-CDA41E6EF32E}" destId="{FEF555E6-297B-49F4-82EB-C89BF675674B}" srcOrd="0" destOrd="0" presId="urn:microsoft.com/office/officeart/2005/8/layout/bList2"/>
    <dgm:cxn modelId="{4898A6CA-8DE4-468E-8CF6-76682741B637}" type="presParOf" srcId="{CB420B9E-B2ED-4281-A35F-E37057E53665}" destId="{F7749B90-80EB-42C0-A3DE-0EEE1E05A412}" srcOrd="0" destOrd="0" presId="urn:microsoft.com/office/officeart/2005/8/layout/bList2"/>
    <dgm:cxn modelId="{F471D649-DC11-458F-91D3-C5EE9B8210A8}" type="presParOf" srcId="{F7749B90-80EB-42C0-A3DE-0EEE1E05A412}" destId="{32F9148E-7FB3-446C-9A52-EF1899B9E01A}" srcOrd="0" destOrd="0" presId="urn:microsoft.com/office/officeart/2005/8/layout/bList2"/>
    <dgm:cxn modelId="{F55D10F0-8D41-4E14-9334-09D77BA884B4}" type="presParOf" srcId="{F7749B90-80EB-42C0-A3DE-0EEE1E05A412}" destId="{FEF555E6-297B-49F4-82EB-C89BF675674B}" srcOrd="1" destOrd="0" presId="urn:microsoft.com/office/officeart/2005/8/layout/bList2"/>
    <dgm:cxn modelId="{DEF9F0B8-5FCC-472D-8F47-0A2697492075}" type="presParOf" srcId="{F7749B90-80EB-42C0-A3DE-0EEE1E05A412}" destId="{87F3EF95-DC4E-4DA6-A4F7-DA3F9109A5B3}" srcOrd="2" destOrd="0" presId="urn:microsoft.com/office/officeart/2005/8/layout/bList2"/>
    <dgm:cxn modelId="{FAEE817B-D458-47D4-A98F-6FF31A15FCE7}" type="presParOf" srcId="{F7749B90-80EB-42C0-A3DE-0EEE1E05A412}" destId="{434CD7F4-9B49-4E3C-BAC3-274A124B6500}" srcOrd="3" destOrd="0" presId="urn:microsoft.com/office/officeart/2005/8/layout/bList2"/>
    <dgm:cxn modelId="{6297BAA8-DCF6-4812-83D0-83EE7A6CDD2A}" type="presParOf" srcId="{CB420B9E-B2ED-4281-A35F-E37057E53665}" destId="{E4F6B8AE-3976-4F7F-B7B9-664E6795F8C1}" srcOrd="1" destOrd="0" presId="urn:microsoft.com/office/officeart/2005/8/layout/bList2"/>
    <dgm:cxn modelId="{A013A557-959C-4596-98BB-CD565C576A3A}" type="presParOf" srcId="{CB420B9E-B2ED-4281-A35F-E37057E53665}" destId="{C0396465-09D6-4770-BBC7-E9C6904E6CF8}" srcOrd="2" destOrd="0" presId="urn:microsoft.com/office/officeart/2005/8/layout/bList2"/>
    <dgm:cxn modelId="{45CAB3F3-4E4A-47F2-A5D5-145B21718CE3}" type="presParOf" srcId="{C0396465-09D6-4770-BBC7-E9C6904E6CF8}" destId="{18FA4361-5964-4232-99C4-809EF4A6B82F}" srcOrd="0" destOrd="0" presId="urn:microsoft.com/office/officeart/2005/8/layout/bList2"/>
    <dgm:cxn modelId="{75205EE0-7588-4DBC-A124-D14B752F61EF}" type="presParOf" srcId="{C0396465-09D6-4770-BBC7-E9C6904E6CF8}" destId="{FB7FCA9C-58A0-43C5-A90B-229092B256DC}" srcOrd="1" destOrd="0" presId="urn:microsoft.com/office/officeart/2005/8/layout/bList2"/>
    <dgm:cxn modelId="{AE1A6FBA-8E66-49CE-B25A-DD9726667F90}" type="presParOf" srcId="{C0396465-09D6-4770-BBC7-E9C6904E6CF8}" destId="{A2DE9B3A-1AEB-45E1-8D29-CE92782A87DD}" srcOrd="2" destOrd="0" presId="urn:microsoft.com/office/officeart/2005/8/layout/bList2"/>
    <dgm:cxn modelId="{7DB98B11-A27E-4E09-A2F8-C38AE0D3288A}" type="presParOf" srcId="{C0396465-09D6-4770-BBC7-E9C6904E6CF8}" destId="{75543CFC-C48E-438F-8CD0-598E901836B9}" srcOrd="3" destOrd="0" presId="urn:microsoft.com/office/officeart/2005/8/layout/bList2"/>
    <dgm:cxn modelId="{7B25A748-6400-4259-9189-18325BD0228E}" type="presParOf" srcId="{CB420B9E-B2ED-4281-A35F-E37057E53665}" destId="{CCBC96D2-1766-47AF-BEE3-46722B9B512F}" srcOrd="3" destOrd="0" presId="urn:microsoft.com/office/officeart/2005/8/layout/bList2"/>
    <dgm:cxn modelId="{8F9868E6-29A6-46A8-AD62-D82B0B7D80B9}" type="presParOf" srcId="{CB420B9E-B2ED-4281-A35F-E37057E53665}" destId="{306FDCF9-FC71-4538-B124-D3867CCC0D4B}" srcOrd="4" destOrd="0" presId="urn:microsoft.com/office/officeart/2005/8/layout/bList2"/>
    <dgm:cxn modelId="{73D350E1-B346-4E04-8C69-B567D6DEE1BB}" type="presParOf" srcId="{306FDCF9-FC71-4538-B124-D3867CCC0D4B}" destId="{55CCD41E-B62E-4E39-8D08-EB507E3A5FB2}" srcOrd="0" destOrd="0" presId="urn:microsoft.com/office/officeart/2005/8/layout/bList2"/>
    <dgm:cxn modelId="{5A8E36FA-CF11-4DF4-994A-2BC76F9DA6C2}" type="presParOf" srcId="{306FDCF9-FC71-4538-B124-D3867CCC0D4B}" destId="{C1F9998F-ED2E-4584-8558-40D2A5CC7AB8}" srcOrd="1" destOrd="0" presId="urn:microsoft.com/office/officeart/2005/8/layout/bList2"/>
    <dgm:cxn modelId="{69D06870-A40B-4D8F-A05A-48C16A3353EF}" type="presParOf" srcId="{306FDCF9-FC71-4538-B124-D3867CCC0D4B}" destId="{E7A7F5DF-FDBB-4764-9BDE-10B4C6B5186B}" srcOrd="2" destOrd="0" presId="urn:microsoft.com/office/officeart/2005/8/layout/bList2"/>
    <dgm:cxn modelId="{F011284A-6665-4859-9322-62011B4AA4ED}" type="presParOf" srcId="{306FDCF9-FC71-4538-B124-D3867CCC0D4B}" destId="{57AE1C8F-E1D2-40CC-AAA2-A18BE48908B9}" srcOrd="3" destOrd="0" presId="urn:microsoft.com/office/officeart/2005/8/layout/bList2"/>
    <dgm:cxn modelId="{194ACFB1-A6B9-442E-88C3-CE162F1729D7}" type="presParOf" srcId="{CB420B9E-B2ED-4281-A35F-E37057E53665}" destId="{283F39B4-2161-4FB0-9B93-742005943DF4}" srcOrd="5" destOrd="0" presId="urn:microsoft.com/office/officeart/2005/8/layout/bList2"/>
    <dgm:cxn modelId="{83CC5509-FE87-474D-AE9B-6F3301CE36DC}" type="presParOf" srcId="{CB420B9E-B2ED-4281-A35F-E37057E53665}" destId="{DC82160F-58EA-43F9-9382-A9A0FE39B03A}" srcOrd="6" destOrd="0" presId="urn:microsoft.com/office/officeart/2005/8/layout/bList2"/>
    <dgm:cxn modelId="{D06F91AF-3692-4079-B112-0B305B181217}" type="presParOf" srcId="{DC82160F-58EA-43F9-9382-A9A0FE39B03A}" destId="{AC951DDD-4009-430B-ACE6-D3870B1DAC1C}" srcOrd="0" destOrd="0" presId="urn:microsoft.com/office/officeart/2005/8/layout/bList2"/>
    <dgm:cxn modelId="{B1224878-80BD-4DA9-B43D-B86BEF786B27}" type="presParOf" srcId="{DC82160F-58EA-43F9-9382-A9A0FE39B03A}" destId="{2BEE3B1B-C06E-4A41-BABC-D36A81B19487}" srcOrd="1" destOrd="0" presId="urn:microsoft.com/office/officeart/2005/8/layout/bList2"/>
    <dgm:cxn modelId="{AA2CA30E-1CCC-4262-8200-A1CB57DB33E1}" type="presParOf" srcId="{DC82160F-58EA-43F9-9382-A9A0FE39B03A}" destId="{C0A28A0D-1CC0-4D56-895E-E8E31281B242}" srcOrd="2" destOrd="0" presId="urn:microsoft.com/office/officeart/2005/8/layout/bList2"/>
    <dgm:cxn modelId="{12721860-3324-45F5-BE37-B18696BFE343}" type="presParOf" srcId="{DC82160F-58EA-43F9-9382-A9A0FE39B03A}" destId="{104246B2-382E-4BBE-A97B-2B494ACFAC23}" srcOrd="3" destOrd="0" presId="urn:microsoft.com/office/officeart/2005/8/layout/bList2"/>
    <dgm:cxn modelId="{47704744-5021-4D2B-AAEA-CBCC0057F711}" type="presParOf" srcId="{CB420B9E-B2ED-4281-A35F-E37057E53665}" destId="{41DABBD4-DF3F-4755-A27B-0299494FB1B9}" srcOrd="7" destOrd="0" presId="urn:microsoft.com/office/officeart/2005/8/layout/bList2"/>
    <dgm:cxn modelId="{53710841-93E9-45A5-9196-5711B0585971}" type="presParOf" srcId="{CB420B9E-B2ED-4281-A35F-E37057E53665}" destId="{89805435-DC22-4B5D-8DCF-8A4DCEFEAFF6}" srcOrd="8" destOrd="0" presId="urn:microsoft.com/office/officeart/2005/8/layout/bList2"/>
    <dgm:cxn modelId="{0C12C91A-70B9-4C47-BC81-C67110C49EB4}" type="presParOf" srcId="{89805435-DC22-4B5D-8DCF-8A4DCEFEAFF6}" destId="{8C7BC654-F17C-4C7C-AD8E-2FF8368C2957}" srcOrd="0" destOrd="0" presId="urn:microsoft.com/office/officeart/2005/8/layout/bList2"/>
    <dgm:cxn modelId="{11C10A32-12FD-47FD-96BA-CDE0303AABD6}" type="presParOf" srcId="{89805435-DC22-4B5D-8DCF-8A4DCEFEAFF6}" destId="{CE49433A-A729-4228-AD3D-CD76755DC3B2}" srcOrd="1" destOrd="0" presId="urn:microsoft.com/office/officeart/2005/8/layout/bList2"/>
    <dgm:cxn modelId="{709EA0B5-B5DF-4DB6-9BD0-92324F3251C3}" type="presParOf" srcId="{89805435-DC22-4B5D-8DCF-8A4DCEFEAFF6}" destId="{14AD7959-0BD4-419E-8FA0-4FB93677248D}" srcOrd="2" destOrd="0" presId="urn:microsoft.com/office/officeart/2005/8/layout/bList2"/>
    <dgm:cxn modelId="{40D7E3A5-94BC-4CCA-A948-F56E0C1D9690}" type="presParOf" srcId="{89805435-DC22-4B5D-8DCF-8A4DCEFEAFF6}" destId="{8E0570EC-988B-4A66-A8BB-DDA3BE10F22B}" srcOrd="3" destOrd="0" presId="urn:microsoft.com/office/officeart/2005/8/layout/bList2"/>
    <dgm:cxn modelId="{72C75CAF-8214-46AF-BE2C-450C29AC57AB}" type="presParOf" srcId="{CB420B9E-B2ED-4281-A35F-E37057E53665}" destId="{FEE5FEF9-0967-4D2C-BCAD-E76E356AD8B9}" srcOrd="9" destOrd="0" presId="urn:microsoft.com/office/officeart/2005/8/layout/bList2"/>
    <dgm:cxn modelId="{864516A0-5028-4256-96F7-9D11CFD41200}" type="presParOf" srcId="{CB420B9E-B2ED-4281-A35F-E37057E53665}" destId="{BD0CECF7-E78D-49A7-94DA-656885E60A48}" srcOrd="10" destOrd="0" presId="urn:microsoft.com/office/officeart/2005/8/layout/bList2"/>
    <dgm:cxn modelId="{56067B31-871E-4ED7-8E82-7F60D3030673}" type="presParOf" srcId="{BD0CECF7-E78D-49A7-94DA-656885E60A48}" destId="{19EA029D-A2AB-4E1A-BA60-C2711C2C837F}" srcOrd="0" destOrd="0" presId="urn:microsoft.com/office/officeart/2005/8/layout/bList2"/>
    <dgm:cxn modelId="{0E72BCFA-38D1-4E84-8293-2F162913B00B}" type="presParOf" srcId="{BD0CECF7-E78D-49A7-94DA-656885E60A48}" destId="{272EBE45-C599-4A5B-8722-D6DB869DB63E}" srcOrd="1" destOrd="0" presId="urn:microsoft.com/office/officeart/2005/8/layout/bList2"/>
    <dgm:cxn modelId="{25975E88-4967-4249-BD6F-13AB66D80109}" type="presParOf" srcId="{BD0CECF7-E78D-49A7-94DA-656885E60A48}" destId="{394CEC92-AC3A-4D14-9FC0-B0E4FC9B0B0C}" srcOrd="2" destOrd="0" presId="urn:microsoft.com/office/officeart/2005/8/layout/bList2"/>
    <dgm:cxn modelId="{6E58BA72-B681-4904-8910-AE6D7684433B}" type="presParOf" srcId="{BD0CECF7-E78D-49A7-94DA-656885E60A48}" destId="{0A9B8F5E-6FEA-48F5-81A4-56DF07E8BBF0}" srcOrd="3" destOrd="0" presId="urn:microsoft.com/office/officeart/2005/8/layout/bList2"/>
    <dgm:cxn modelId="{7A552F15-D8AF-4D4D-9BFF-ACD07F66A7E3}" type="presParOf" srcId="{CB420B9E-B2ED-4281-A35F-E37057E53665}" destId="{E894D1C0-1C41-4B37-B98B-460B598A2924}" srcOrd="11" destOrd="0" presId="urn:microsoft.com/office/officeart/2005/8/layout/bList2"/>
    <dgm:cxn modelId="{2EB8D178-2F1A-48E4-AFB2-D4A1FB491FB1}" type="presParOf" srcId="{CB420B9E-B2ED-4281-A35F-E37057E53665}" destId="{36D8F8FB-4C6F-40CD-8442-42A4D31ECAA8}" srcOrd="12" destOrd="0" presId="urn:microsoft.com/office/officeart/2005/8/layout/bList2"/>
    <dgm:cxn modelId="{9392AD18-C4E0-46C4-9802-621B98486902}" type="presParOf" srcId="{36D8F8FB-4C6F-40CD-8442-42A4D31ECAA8}" destId="{30AF3D30-DD61-4C5D-9F95-DE9617BFB34B}" srcOrd="0" destOrd="0" presId="urn:microsoft.com/office/officeart/2005/8/layout/bList2"/>
    <dgm:cxn modelId="{B1A92E00-B876-41AD-A654-5FA42052B2CD}" type="presParOf" srcId="{36D8F8FB-4C6F-40CD-8442-42A4D31ECAA8}" destId="{817168AC-F5CB-401C-A064-7C78B3234F86}" srcOrd="1" destOrd="0" presId="urn:microsoft.com/office/officeart/2005/8/layout/bList2"/>
    <dgm:cxn modelId="{B711CA88-6096-49A0-9491-8A92B8AD53D8}" type="presParOf" srcId="{36D8F8FB-4C6F-40CD-8442-42A4D31ECAA8}" destId="{799B9E85-CE07-49E3-B3EF-25C806432400}" srcOrd="2" destOrd="0" presId="urn:microsoft.com/office/officeart/2005/8/layout/bList2"/>
    <dgm:cxn modelId="{D0BCA574-2DF7-4A4A-8418-1C5B4ABEF5F8}" type="presParOf" srcId="{36D8F8FB-4C6F-40CD-8442-42A4D31ECAA8}" destId="{782688E9-EC44-4FAF-BCAA-314E321E1932}" srcOrd="3" destOrd="0" presId="urn:microsoft.com/office/officeart/2005/8/layout/bList2"/>
    <dgm:cxn modelId="{D7DCBC28-21C8-4223-8A2C-2A6409A6326A}" type="presParOf" srcId="{CB420B9E-B2ED-4281-A35F-E37057E53665}" destId="{44A26148-98EE-4BA5-862A-D49FB0794329}" srcOrd="13" destOrd="0" presId="urn:microsoft.com/office/officeart/2005/8/layout/bList2"/>
    <dgm:cxn modelId="{B7CBBCA7-6D6A-4754-A66D-AA87A3490689}" type="presParOf" srcId="{CB420B9E-B2ED-4281-A35F-E37057E53665}" destId="{D972A5F3-7930-4450-A5EE-F5BD8784B364}" srcOrd="14" destOrd="0" presId="urn:microsoft.com/office/officeart/2005/8/layout/bList2"/>
    <dgm:cxn modelId="{CC5150FE-0C6A-479F-962F-1EB03F02B9FA}" type="presParOf" srcId="{D972A5F3-7930-4450-A5EE-F5BD8784B364}" destId="{1DB4A986-1034-43EB-A79D-6AA1F4B6AB70}" srcOrd="0" destOrd="0" presId="urn:microsoft.com/office/officeart/2005/8/layout/bList2"/>
    <dgm:cxn modelId="{1091367F-4FE4-4207-8F64-BD6AA495F7D8}" type="presParOf" srcId="{D972A5F3-7930-4450-A5EE-F5BD8784B364}" destId="{CA3757B3-1404-4A52-8484-40AD4C4DEB7D}" srcOrd="1" destOrd="0" presId="urn:microsoft.com/office/officeart/2005/8/layout/bList2"/>
    <dgm:cxn modelId="{6EF3C59E-0E69-458C-9E8A-1B68880CED69}" type="presParOf" srcId="{D972A5F3-7930-4450-A5EE-F5BD8784B364}" destId="{671E73E8-1754-4B1B-AE38-809DAB206F5A}" srcOrd="2" destOrd="0" presId="urn:microsoft.com/office/officeart/2005/8/layout/bList2"/>
    <dgm:cxn modelId="{9D97A830-868E-48C5-8B2E-E293129054A5}" type="presParOf" srcId="{D972A5F3-7930-4450-A5EE-F5BD8784B364}" destId="{85241F16-5025-4CF6-8B09-35DC16955823}" srcOrd="3" destOrd="0" presId="urn:microsoft.com/office/officeart/2005/8/layout/bList2"/>
    <dgm:cxn modelId="{79F54662-3509-4486-80F6-1D2B8D948651}" type="presParOf" srcId="{CB420B9E-B2ED-4281-A35F-E37057E53665}" destId="{3108767C-2988-4DD8-9267-1C321A50CB6F}" srcOrd="15" destOrd="0" presId="urn:microsoft.com/office/officeart/2005/8/layout/bList2"/>
    <dgm:cxn modelId="{99923BAA-DFF1-4A4C-8FDB-A795B67BF4B0}" type="presParOf" srcId="{CB420B9E-B2ED-4281-A35F-E37057E53665}" destId="{26B4F9A2-A1D7-458E-88F5-54F8985FEC8E}" srcOrd="16" destOrd="0" presId="urn:microsoft.com/office/officeart/2005/8/layout/bList2"/>
    <dgm:cxn modelId="{6F555FEC-F2FD-4725-A46E-0083F1E5904A}" type="presParOf" srcId="{26B4F9A2-A1D7-458E-88F5-54F8985FEC8E}" destId="{EDB64661-2D13-4E98-9795-11C321917346}" srcOrd="0" destOrd="0" presId="urn:microsoft.com/office/officeart/2005/8/layout/bList2"/>
    <dgm:cxn modelId="{97C6A831-AFA1-4502-BF82-84C96D95FAD5}" type="presParOf" srcId="{26B4F9A2-A1D7-458E-88F5-54F8985FEC8E}" destId="{55A79348-3206-412D-8AB6-C5C145BE890D}" srcOrd="1" destOrd="0" presId="urn:microsoft.com/office/officeart/2005/8/layout/bList2"/>
    <dgm:cxn modelId="{E905B8BF-E04C-4705-8B8F-8856C04210F2}" type="presParOf" srcId="{26B4F9A2-A1D7-458E-88F5-54F8985FEC8E}" destId="{C1B120F7-E1C6-41BF-BE1E-1F54335FBDEB}" srcOrd="2" destOrd="0" presId="urn:microsoft.com/office/officeart/2005/8/layout/bList2"/>
    <dgm:cxn modelId="{92EA3D20-2BCA-45C1-B691-03809AD6815D}" type="presParOf" srcId="{26B4F9A2-A1D7-458E-88F5-54F8985FEC8E}" destId="{C62AE08E-E189-4A80-AAE1-B4866CC9D0E6}" srcOrd="3" destOrd="0" presId="urn:microsoft.com/office/officeart/2005/8/layout/bList2"/>
    <dgm:cxn modelId="{7181EC4B-598F-42E2-A459-A628E05D09A7}" type="presParOf" srcId="{CB420B9E-B2ED-4281-A35F-E37057E53665}" destId="{72198393-5050-4FD6-BB3E-A484C1501AC1}" srcOrd="17" destOrd="0" presId="urn:microsoft.com/office/officeart/2005/8/layout/bList2"/>
    <dgm:cxn modelId="{1809C878-8719-4783-AB70-654F15BC0798}" type="presParOf" srcId="{CB420B9E-B2ED-4281-A35F-E37057E53665}" destId="{D5EEF0D9-C2FE-417D-BD38-13C5332728C7}" srcOrd="18" destOrd="0" presId="urn:microsoft.com/office/officeart/2005/8/layout/bList2"/>
    <dgm:cxn modelId="{88864124-0C99-48AA-B85A-F5146AD1F6E1}" type="presParOf" srcId="{D5EEF0D9-C2FE-417D-BD38-13C5332728C7}" destId="{137301F7-F269-4CBC-A492-6415C24F4B03}" srcOrd="0" destOrd="0" presId="urn:microsoft.com/office/officeart/2005/8/layout/bList2"/>
    <dgm:cxn modelId="{AA6EE910-E1F4-4C72-9F8B-D0D0CE715AF2}" type="presParOf" srcId="{D5EEF0D9-C2FE-417D-BD38-13C5332728C7}" destId="{DBEF31A6-0DDE-421A-8FAE-29073B37A161}" srcOrd="1" destOrd="0" presId="urn:microsoft.com/office/officeart/2005/8/layout/bList2"/>
    <dgm:cxn modelId="{4D8D44C8-B7D4-4E85-9CA1-115A3880E590}" type="presParOf" srcId="{D5EEF0D9-C2FE-417D-BD38-13C5332728C7}" destId="{6DBAD458-7190-4A96-8678-A7E9FC049D28}" srcOrd="2" destOrd="0" presId="urn:microsoft.com/office/officeart/2005/8/layout/bList2"/>
    <dgm:cxn modelId="{DFD23789-503B-4906-94C8-99BE8B303D46}" type="presParOf" srcId="{D5EEF0D9-C2FE-417D-BD38-13C5332728C7}" destId="{041FD9F5-E1B9-4970-BB19-1A8F4646F548}" srcOrd="3" destOrd="0" presId="urn:microsoft.com/office/officeart/2005/8/layout/bList2"/>
    <dgm:cxn modelId="{51606267-5088-4D4B-8996-A0BC2DB71F3A}" type="presParOf" srcId="{CB420B9E-B2ED-4281-A35F-E37057E53665}" destId="{F25DE754-4253-4632-BB37-5AEA9B9A5CE4}" srcOrd="19" destOrd="0" presId="urn:microsoft.com/office/officeart/2005/8/layout/bList2"/>
    <dgm:cxn modelId="{26387F69-9541-4B9F-BB1F-B89A206608F0}" type="presParOf" srcId="{CB420B9E-B2ED-4281-A35F-E37057E53665}" destId="{A22D9CC4-2E70-4DDE-A485-9B4CF1F709FC}" srcOrd="20" destOrd="0" presId="urn:microsoft.com/office/officeart/2005/8/layout/bList2"/>
    <dgm:cxn modelId="{86165185-073F-43BF-9185-68EDDF277312}" type="presParOf" srcId="{A22D9CC4-2E70-4DDE-A485-9B4CF1F709FC}" destId="{EEDC9436-5109-4E32-9D56-1FB9E6D61375}" srcOrd="0" destOrd="0" presId="urn:microsoft.com/office/officeart/2005/8/layout/bList2"/>
    <dgm:cxn modelId="{4A99FEE2-935D-49F3-9A65-8924DF24807B}" type="presParOf" srcId="{A22D9CC4-2E70-4DDE-A485-9B4CF1F709FC}" destId="{7F84FB4F-A3E9-49FA-8B5B-AD0868644D17}" srcOrd="1" destOrd="0" presId="urn:microsoft.com/office/officeart/2005/8/layout/bList2"/>
    <dgm:cxn modelId="{C1C5A170-8CA5-4C8A-B23A-7A405003D6E7}" type="presParOf" srcId="{A22D9CC4-2E70-4DDE-A485-9B4CF1F709FC}" destId="{FB509848-8C7D-4D0D-82BE-1C53F1610F60}" srcOrd="2" destOrd="0" presId="urn:microsoft.com/office/officeart/2005/8/layout/bList2"/>
    <dgm:cxn modelId="{37ED4D3A-9950-4EA9-9D2E-8785F342D74A}" type="presParOf" srcId="{A22D9CC4-2E70-4DDE-A485-9B4CF1F709FC}" destId="{46A7993F-9D1D-4734-89E4-47A302DFE3C5}" srcOrd="3" destOrd="0" presId="urn:microsoft.com/office/officeart/2005/8/layout/bList2"/>
    <dgm:cxn modelId="{BFD1002A-E391-4167-858E-CBADAB2A57E7}" type="presParOf" srcId="{CB420B9E-B2ED-4281-A35F-E37057E53665}" destId="{C4A2EA09-3703-4B33-9714-6462390BCD08}" srcOrd="21" destOrd="0" presId="urn:microsoft.com/office/officeart/2005/8/layout/bList2"/>
    <dgm:cxn modelId="{C3B73FDB-7E56-4345-805D-679DA3B4609E}" type="presParOf" srcId="{CB420B9E-B2ED-4281-A35F-E37057E53665}" destId="{6B339B33-BA5D-45AF-9A51-53FEFAAFE15F}" srcOrd="22" destOrd="0" presId="urn:microsoft.com/office/officeart/2005/8/layout/bList2"/>
    <dgm:cxn modelId="{61EE482A-B948-47B8-A479-D31E553900C0}" type="presParOf" srcId="{6B339B33-BA5D-45AF-9A51-53FEFAAFE15F}" destId="{51AC02C3-4411-4BD2-85BC-B5ED17D8942F}" srcOrd="0" destOrd="0" presId="urn:microsoft.com/office/officeart/2005/8/layout/bList2"/>
    <dgm:cxn modelId="{87B84828-290D-4DA0-935F-ED8A39146D86}" type="presParOf" srcId="{6B339B33-BA5D-45AF-9A51-53FEFAAFE15F}" destId="{62571F8F-29FF-4826-B43C-B502980148A7}" srcOrd="1" destOrd="0" presId="urn:microsoft.com/office/officeart/2005/8/layout/bList2"/>
    <dgm:cxn modelId="{D9774BC8-A9AA-468C-BF40-8D790AB482A8}" type="presParOf" srcId="{6B339B33-BA5D-45AF-9A51-53FEFAAFE15F}" destId="{9A45CFC5-2550-47E5-AE74-3762E6E1303C}" srcOrd="2" destOrd="0" presId="urn:microsoft.com/office/officeart/2005/8/layout/bList2"/>
    <dgm:cxn modelId="{957437C8-CC19-4A5F-8D7E-45A0C197F719}" type="presParOf" srcId="{6B339B33-BA5D-45AF-9A51-53FEFAAFE15F}" destId="{38F871A6-7223-4206-83D6-00DA3D76BD1C}" srcOrd="3" destOrd="0" presId="urn:microsoft.com/office/officeart/2005/8/layout/bList2"/>
    <dgm:cxn modelId="{65ECD2D0-3D1C-4D29-A021-F9B5DB9FA171}" type="presParOf" srcId="{CB420B9E-B2ED-4281-A35F-E37057E53665}" destId="{2637A7D0-6155-417B-96CA-A1A10FF86AB7}" srcOrd="23" destOrd="0" presId="urn:microsoft.com/office/officeart/2005/8/layout/bList2"/>
    <dgm:cxn modelId="{9F7FF9BD-3802-4C6B-96E1-DD401869CB60}" type="presParOf" srcId="{CB420B9E-B2ED-4281-A35F-E37057E53665}" destId="{D86B7F6B-F900-44ED-B9B4-9CE262A05FA4}" srcOrd="24" destOrd="0" presId="urn:microsoft.com/office/officeart/2005/8/layout/bList2"/>
    <dgm:cxn modelId="{FABC765F-B9A4-427A-A58C-569F1B5A0A00}" type="presParOf" srcId="{D86B7F6B-F900-44ED-B9B4-9CE262A05FA4}" destId="{C7EA23DA-F848-499B-B08B-B663E3DAAE4B}" srcOrd="0" destOrd="0" presId="urn:microsoft.com/office/officeart/2005/8/layout/bList2"/>
    <dgm:cxn modelId="{B66E42E0-805F-4EFA-879C-5CF94F7E59BC}" type="presParOf" srcId="{D86B7F6B-F900-44ED-B9B4-9CE262A05FA4}" destId="{F005A10A-2F21-4597-A382-71733F14BE11}" srcOrd="1" destOrd="0" presId="urn:microsoft.com/office/officeart/2005/8/layout/bList2"/>
    <dgm:cxn modelId="{666B61D3-3AE8-45EA-8A36-C92558D1C4A5}" type="presParOf" srcId="{D86B7F6B-F900-44ED-B9B4-9CE262A05FA4}" destId="{C6C323AF-50C2-435D-BC41-4C50178EA0F5}" srcOrd="2" destOrd="0" presId="urn:microsoft.com/office/officeart/2005/8/layout/bList2"/>
    <dgm:cxn modelId="{74039C2F-0CC7-4A7B-9190-78C1268F4711}" type="presParOf" srcId="{D86B7F6B-F900-44ED-B9B4-9CE262A05FA4}" destId="{91A338D5-50B7-44A7-B0CA-6AADB35993A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C53DD2-B4A3-4B72-9809-ABE8B2288C49}" type="doc">
      <dgm:prSet loTypeId="urn:microsoft.com/office/officeart/2011/layout/TabList" loCatId="list" qsTypeId="urn:microsoft.com/office/officeart/2005/8/quickstyle/simple1" qsCatId="simple" csTypeId="urn:microsoft.com/office/officeart/2005/8/colors/colorful2" csCatId="colorful" phldr="1"/>
      <dgm:spPr/>
      <dgm:t>
        <a:bodyPr/>
        <a:lstStyle/>
        <a:p>
          <a:endParaRPr lang="en-US"/>
        </a:p>
      </dgm:t>
    </dgm:pt>
    <dgm:pt modelId="{BF60571B-6F68-461F-8457-5AD6613AF58D}">
      <dgm:prSet phldrT="[Text]"/>
      <dgm:spPr/>
      <dgm:t>
        <a:bodyPr/>
        <a:lstStyle/>
        <a:p>
          <a:r>
            <a:rPr lang="en-US" dirty="0" smtClean="0"/>
            <a:t>Clock time</a:t>
          </a:r>
          <a:endParaRPr lang="en-US" dirty="0"/>
        </a:p>
      </dgm:t>
    </dgm:pt>
    <dgm:pt modelId="{759A6F59-1D40-4DFF-B744-F0A13F705320}" type="parTrans" cxnId="{414316D0-F634-4366-BD48-EED765DA4D7D}">
      <dgm:prSet/>
      <dgm:spPr/>
      <dgm:t>
        <a:bodyPr/>
        <a:lstStyle/>
        <a:p>
          <a:endParaRPr lang="en-US"/>
        </a:p>
      </dgm:t>
    </dgm:pt>
    <dgm:pt modelId="{789E7898-4C76-4034-8785-BC99D8A845AB}" type="sibTrans" cxnId="{414316D0-F634-4366-BD48-EED765DA4D7D}">
      <dgm:prSet/>
      <dgm:spPr/>
      <dgm:t>
        <a:bodyPr/>
        <a:lstStyle/>
        <a:p>
          <a:endParaRPr lang="en-US"/>
        </a:p>
      </dgm:t>
    </dgm:pt>
    <dgm:pt modelId="{D586347D-DBA8-41F9-A38D-E52C87E4818F}">
      <dgm:prSet phldrT="[Text]"/>
      <dgm:spPr/>
      <dgm:t>
        <a:bodyPr/>
        <a:lstStyle/>
        <a:p>
          <a:r>
            <a:rPr lang="en-US" dirty="0" smtClean="0"/>
            <a:t>Assigns contact hours based on the elapsed time that a participant is connected to, or engaged in, an online or stand-alone software program hat tracks time. The software should disconnect after a preset period of inactivity. </a:t>
          </a:r>
          <a:endParaRPr lang="en-US" dirty="0"/>
        </a:p>
      </dgm:t>
    </dgm:pt>
    <dgm:pt modelId="{5943CB47-4904-44D1-8337-2CE091ED7DB1}" type="parTrans" cxnId="{A3A367A6-BE17-43EE-BA9D-AD130A3BEDCD}">
      <dgm:prSet/>
      <dgm:spPr/>
      <dgm:t>
        <a:bodyPr/>
        <a:lstStyle/>
        <a:p>
          <a:endParaRPr lang="en-US"/>
        </a:p>
      </dgm:t>
    </dgm:pt>
    <dgm:pt modelId="{932090AC-0F5D-4750-BD1A-1E0F4DE5CD55}" type="sibTrans" cxnId="{A3A367A6-BE17-43EE-BA9D-AD130A3BEDCD}">
      <dgm:prSet/>
      <dgm:spPr/>
      <dgm:t>
        <a:bodyPr/>
        <a:lstStyle/>
        <a:p>
          <a:endParaRPr lang="en-US"/>
        </a:p>
      </dgm:t>
    </dgm:pt>
    <dgm:pt modelId="{439A4659-0AC3-45DD-AC0B-28B8C21E9278}">
      <dgm:prSet phldrT="[Text]" custT="1"/>
      <dgm:spPr/>
      <dgm:t>
        <a:bodyPr/>
        <a:lstStyle/>
        <a:p>
          <a:r>
            <a:rPr lang="en-US" sz="1800" dirty="0" smtClean="0"/>
            <a:t>System records number of hours for time on task</a:t>
          </a:r>
          <a:endParaRPr lang="en-US" sz="1800" dirty="0"/>
        </a:p>
      </dgm:t>
    </dgm:pt>
    <dgm:pt modelId="{468CAAC0-0CD7-4AEF-BC66-2B016C932CCB}" type="parTrans" cxnId="{46C0460E-538B-4C8F-BE97-A3FE1F178214}">
      <dgm:prSet/>
      <dgm:spPr/>
      <dgm:t>
        <a:bodyPr/>
        <a:lstStyle/>
        <a:p>
          <a:endParaRPr lang="en-US"/>
        </a:p>
      </dgm:t>
    </dgm:pt>
    <dgm:pt modelId="{3CE46B29-D914-4221-AFAF-9F3A662BAD1F}" type="sibTrans" cxnId="{46C0460E-538B-4C8F-BE97-A3FE1F178214}">
      <dgm:prSet/>
      <dgm:spPr/>
      <dgm:t>
        <a:bodyPr/>
        <a:lstStyle/>
        <a:p>
          <a:endParaRPr lang="en-US"/>
        </a:p>
      </dgm:t>
    </dgm:pt>
    <dgm:pt modelId="{6B66CC38-0FD6-4985-AB00-1FBF4C1840AB}">
      <dgm:prSet phldrT="[Text]"/>
      <dgm:spPr/>
      <dgm:t>
        <a:bodyPr/>
        <a:lstStyle/>
        <a:p>
          <a:r>
            <a:rPr lang="en-US" dirty="0" smtClean="0"/>
            <a:t>Teacher Verification</a:t>
          </a:r>
          <a:endParaRPr lang="en-US" dirty="0"/>
        </a:p>
      </dgm:t>
    </dgm:pt>
    <dgm:pt modelId="{BF13D448-5650-4678-93CF-77E3813323EA}" type="parTrans" cxnId="{FEDD0221-9271-4A55-8CF9-1D5CA7E66CC8}">
      <dgm:prSet/>
      <dgm:spPr/>
      <dgm:t>
        <a:bodyPr/>
        <a:lstStyle/>
        <a:p>
          <a:endParaRPr lang="en-US"/>
        </a:p>
      </dgm:t>
    </dgm:pt>
    <dgm:pt modelId="{EE925D26-3F75-4050-952D-026A730822DC}" type="sibTrans" cxnId="{FEDD0221-9271-4A55-8CF9-1D5CA7E66CC8}">
      <dgm:prSet/>
      <dgm:spPr/>
      <dgm:t>
        <a:bodyPr/>
        <a:lstStyle/>
        <a:p>
          <a:endParaRPr lang="en-US"/>
        </a:p>
      </dgm:t>
    </dgm:pt>
    <dgm:pt modelId="{864A4399-A7A5-4B9B-8A83-FE0FD9F2C3EB}">
      <dgm:prSet phldrT="[Text]"/>
      <dgm:spPr/>
      <dgm:t>
        <a:bodyPr/>
        <a:lstStyle/>
        <a:p>
          <a:r>
            <a:rPr lang="en-US" dirty="0" smtClean="0"/>
            <a:t>Assigns  a fixed number of hours of credit for each assignment based on teacher determination of the extent to which a participant engaged in, or completed, the assignment</a:t>
          </a:r>
          <a:endParaRPr lang="en-US" dirty="0"/>
        </a:p>
      </dgm:t>
    </dgm:pt>
    <dgm:pt modelId="{EFB6E83D-4105-48B1-A912-216242D12309}" type="parTrans" cxnId="{7D19626B-5741-4D88-8D13-910005906948}">
      <dgm:prSet/>
      <dgm:spPr/>
      <dgm:t>
        <a:bodyPr/>
        <a:lstStyle/>
        <a:p>
          <a:endParaRPr lang="en-US"/>
        </a:p>
      </dgm:t>
    </dgm:pt>
    <dgm:pt modelId="{743AD9AF-D1EC-460D-8138-0C12667612FB}" type="sibTrans" cxnId="{7D19626B-5741-4D88-8D13-910005906948}">
      <dgm:prSet/>
      <dgm:spPr/>
      <dgm:t>
        <a:bodyPr/>
        <a:lstStyle/>
        <a:p>
          <a:endParaRPr lang="en-US"/>
        </a:p>
      </dgm:t>
    </dgm:pt>
    <dgm:pt modelId="{BDF12C32-7453-4CD8-8083-73571836175E}">
      <dgm:prSet phldrT="[Text]" custT="1"/>
      <dgm:spPr/>
      <dgm:t>
        <a:bodyPr/>
        <a:lstStyle/>
        <a:p>
          <a:r>
            <a:rPr lang="en-US" sz="1800" dirty="0" smtClean="0"/>
            <a:t>Instructor records hours using State policy guidelines</a:t>
          </a:r>
          <a:endParaRPr lang="en-US" sz="1800" dirty="0"/>
        </a:p>
      </dgm:t>
    </dgm:pt>
    <dgm:pt modelId="{B4182F70-23D5-4E5A-B607-0FBEBD7E91F6}" type="parTrans" cxnId="{95F76C53-9B11-43BC-99D6-257239B0D9E6}">
      <dgm:prSet/>
      <dgm:spPr/>
      <dgm:t>
        <a:bodyPr/>
        <a:lstStyle/>
        <a:p>
          <a:endParaRPr lang="en-US"/>
        </a:p>
      </dgm:t>
    </dgm:pt>
    <dgm:pt modelId="{827D33AB-49C5-4614-8D19-736BFD648FDF}" type="sibTrans" cxnId="{95F76C53-9B11-43BC-99D6-257239B0D9E6}">
      <dgm:prSet/>
      <dgm:spPr/>
      <dgm:t>
        <a:bodyPr/>
        <a:lstStyle/>
        <a:p>
          <a:endParaRPr lang="en-US"/>
        </a:p>
      </dgm:t>
    </dgm:pt>
    <dgm:pt modelId="{B42E9ECE-0AE6-4370-BF8A-C7B5B4E0EF53}">
      <dgm:prSet phldrT="[Text]"/>
      <dgm:spPr/>
      <dgm:t>
        <a:bodyPr/>
        <a:lstStyle/>
        <a:p>
          <a:r>
            <a:rPr lang="en-US" dirty="0" smtClean="0"/>
            <a:t>Learner Mastery</a:t>
          </a:r>
          <a:endParaRPr lang="en-US" dirty="0"/>
        </a:p>
      </dgm:t>
    </dgm:pt>
    <dgm:pt modelId="{C38FEF01-CF5C-43AC-A750-DAFF725FB633}" type="parTrans" cxnId="{88143E0D-F830-46BC-AB99-87923665013A}">
      <dgm:prSet/>
      <dgm:spPr/>
      <dgm:t>
        <a:bodyPr/>
        <a:lstStyle/>
        <a:p>
          <a:endParaRPr lang="en-US"/>
        </a:p>
      </dgm:t>
    </dgm:pt>
    <dgm:pt modelId="{EB75ED66-7F0A-49A9-B72C-5C1B9E574906}" type="sibTrans" cxnId="{88143E0D-F830-46BC-AB99-87923665013A}">
      <dgm:prSet/>
      <dgm:spPr/>
      <dgm:t>
        <a:bodyPr/>
        <a:lstStyle/>
        <a:p>
          <a:endParaRPr lang="en-US"/>
        </a:p>
      </dgm:t>
    </dgm:pt>
    <dgm:pt modelId="{E0EE72A4-6490-4B0D-9358-0A6C28D3E05F}">
      <dgm:prSet phldrT="[Text]" custT="1"/>
      <dgm:spPr/>
      <dgm:t>
        <a:bodyPr/>
        <a:lstStyle/>
        <a:p>
          <a:r>
            <a:rPr lang="en-US" sz="1200" dirty="0" smtClean="0"/>
            <a:t>Assigns a fixed number of hours of credit based on the participant passing a test on the content of each lesson. Participants work with the curriculum &amp; materials and, when they feel they have mastered the material, take a test. A high percentage of correct answers (typically 70%) earns the credit hours attached to the material. </a:t>
          </a:r>
          <a:endParaRPr lang="en-US" sz="1200" dirty="0"/>
        </a:p>
      </dgm:t>
    </dgm:pt>
    <dgm:pt modelId="{75C6B00C-12E4-4FB1-AF2A-C959DDB28371}" type="parTrans" cxnId="{B468AD81-9599-421E-8098-43712BD91113}">
      <dgm:prSet/>
      <dgm:spPr/>
      <dgm:t>
        <a:bodyPr/>
        <a:lstStyle/>
        <a:p>
          <a:endParaRPr lang="en-US"/>
        </a:p>
      </dgm:t>
    </dgm:pt>
    <dgm:pt modelId="{8180E8EB-26A6-40BD-A45F-20B2C1C23DB6}" type="sibTrans" cxnId="{B468AD81-9599-421E-8098-43712BD91113}">
      <dgm:prSet/>
      <dgm:spPr/>
      <dgm:t>
        <a:bodyPr/>
        <a:lstStyle/>
        <a:p>
          <a:endParaRPr lang="en-US"/>
        </a:p>
      </dgm:t>
    </dgm:pt>
    <dgm:pt modelId="{BBE05F57-8779-40C4-A957-3E63134C2737}">
      <dgm:prSet phldrT="[Text]" custT="1"/>
      <dgm:spPr/>
      <dgm:t>
        <a:bodyPr/>
        <a:lstStyle/>
        <a:p>
          <a:r>
            <a:rPr lang="en-US" sz="1800" dirty="0" smtClean="0"/>
            <a:t>Instructor records hours using State policy guidelines</a:t>
          </a:r>
          <a:endParaRPr lang="en-US" sz="1800" dirty="0"/>
        </a:p>
      </dgm:t>
    </dgm:pt>
    <dgm:pt modelId="{E2143F11-537C-48CE-B437-A6F74C8C576B}" type="parTrans" cxnId="{CD5E50A7-1AB6-48E0-AF2A-0227F1B2AAA4}">
      <dgm:prSet/>
      <dgm:spPr/>
      <dgm:t>
        <a:bodyPr/>
        <a:lstStyle/>
        <a:p>
          <a:endParaRPr lang="en-US"/>
        </a:p>
      </dgm:t>
    </dgm:pt>
    <dgm:pt modelId="{EFC363DE-3212-4DB4-A6CF-DF6A93641191}" type="sibTrans" cxnId="{CD5E50A7-1AB6-48E0-AF2A-0227F1B2AAA4}">
      <dgm:prSet/>
      <dgm:spPr/>
      <dgm:t>
        <a:bodyPr/>
        <a:lstStyle/>
        <a:p>
          <a:endParaRPr lang="en-US"/>
        </a:p>
      </dgm:t>
    </dgm:pt>
    <dgm:pt modelId="{33F10EDE-2E05-43DD-ADE2-0AD3C9520F43}" type="pres">
      <dgm:prSet presAssocID="{06C53DD2-B4A3-4B72-9809-ABE8B2288C49}" presName="Name0" presStyleCnt="0">
        <dgm:presLayoutVars>
          <dgm:chMax/>
          <dgm:chPref val="3"/>
          <dgm:dir/>
          <dgm:animOne val="branch"/>
          <dgm:animLvl val="lvl"/>
        </dgm:presLayoutVars>
      </dgm:prSet>
      <dgm:spPr/>
      <dgm:t>
        <a:bodyPr/>
        <a:lstStyle/>
        <a:p>
          <a:endParaRPr lang="en-US"/>
        </a:p>
      </dgm:t>
    </dgm:pt>
    <dgm:pt modelId="{A6E19528-2564-458A-B40F-3F23F557E203}" type="pres">
      <dgm:prSet presAssocID="{BF60571B-6F68-461F-8457-5AD6613AF58D}" presName="composite" presStyleCnt="0"/>
      <dgm:spPr/>
      <dgm:t>
        <a:bodyPr/>
        <a:lstStyle/>
        <a:p>
          <a:endParaRPr lang="en-US"/>
        </a:p>
      </dgm:t>
    </dgm:pt>
    <dgm:pt modelId="{D4C5EA64-EB8D-418B-BF60-925A4142A8E0}" type="pres">
      <dgm:prSet presAssocID="{BF60571B-6F68-461F-8457-5AD6613AF58D}" presName="FirstChild" presStyleLbl="revTx" presStyleIdx="0" presStyleCnt="6">
        <dgm:presLayoutVars>
          <dgm:chMax val="0"/>
          <dgm:chPref val="0"/>
          <dgm:bulletEnabled val="1"/>
        </dgm:presLayoutVars>
      </dgm:prSet>
      <dgm:spPr/>
      <dgm:t>
        <a:bodyPr/>
        <a:lstStyle/>
        <a:p>
          <a:endParaRPr lang="en-US"/>
        </a:p>
      </dgm:t>
    </dgm:pt>
    <dgm:pt modelId="{3218E9E4-CA80-49EF-B908-3A261C8BCFE8}" type="pres">
      <dgm:prSet presAssocID="{BF60571B-6F68-461F-8457-5AD6613AF58D}" presName="Parent" presStyleLbl="alignNode1" presStyleIdx="0" presStyleCnt="3">
        <dgm:presLayoutVars>
          <dgm:chMax val="3"/>
          <dgm:chPref val="3"/>
          <dgm:bulletEnabled val="1"/>
        </dgm:presLayoutVars>
      </dgm:prSet>
      <dgm:spPr/>
      <dgm:t>
        <a:bodyPr/>
        <a:lstStyle/>
        <a:p>
          <a:endParaRPr lang="en-US"/>
        </a:p>
      </dgm:t>
    </dgm:pt>
    <dgm:pt modelId="{2B8CA7B3-7A21-48EB-B1F5-201CBD58294C}" type="pres">
      <dgm:prSet presAssocID="{BF60571B-6F68-461F-8457-5AD6613AF58D}" presName="Accent" presStyleLbl="parChTrans1D1" presStyleIdx="0" presStyleCnt="3"/>
      <dgm:spPr/>
      <dgm:t>
        <a:bodyPr/>
        <a:lstStyle/>
        <a:p>
          <a:endParaRPr lang="en-US"/>
        </a:p>
      </dgm:t>
    </dgm:pt>
    <dgm:pt modelId="{0B227A65-B807-43B5-90A0-B33A4A36915D}" type="pres">
      <dgm:prSet presAssocID="{BF60571B-6F68-461F-8457-5AD6613AF58D}" presName="Child" presStyleLbl="revTx" presStyleIdx="1" presStyleCnt="6">
        <dgm:presLayoutVars>
          <dgm:chMax val="0"/>
          <dgm:chPref val="0"/>
          <dgm:bulletEnabled val="1"/>
        </dgm:presLayoutVars>
      </dgm:prSet>
      <dgm:spPr/>
      <dgm:t>
        <a:bodyPr/>
        <a:lstStyle/>
        <a:p>
          <a:endParaRPr lang="en-US"/>
        </a:p>
      </dgm:t>
    </dgm:pt>
    <dgm:pt modelId="{CABC779E-536A-4AF6-85DF-5E0D6D01B05C}" type="pres">
      <dgm:prSet presAssocID="{789E7898-4C76-4034-8785-BC99D8A845AB}" presName="sibTrans" presStyleCnt="0"/>
      <dgm:spPr/>
      <dgm:t>
        <a:bodyPr/>
        <a:lstStyle/>
        <a:p>
          <a:endParaRPr lang="en-US"/>
        </a:p>
      </dgm:t>
    </dgm:pt>
    <dgm:pt modelId="{7F9132A0-FCE5-4A16-B010-35ECD34DBD79}" type="pres">
      <dgm:prSet presAssocID="{6B66CC38-0FD6-4985-AB00-1FBF4C1840AB}" presName="composite" presStyleCnt="0"/>
      <dgm:spPr/>
      <dgm:t>
        <a:bodyPr/>
        <a:lstStyle/>
        <a:p>
          <a:endParaRPr lang="en-US"/>
        </a:p>
      </dgm:t>
    </dgm:pt>
    <dgm:pt modelId="{F0FAF9C5-C50B-4334-B84B-2D85156A55D8}" type="pres">
      <dgm:prSet presAssocID="{6B66CC38-0FD6-4985-AB00-1FBF4C1840AB}" presName="FirstChild" presStyleLbl="revTx" presStyleIdx="2" presStyleCnt="6">
        <dgm:presLayoutVars>
          <dgm:chMax val="0"/>
          <dgm:chPref val="0"/>
          <dgm:bulletEnabled val="1"/>
        </dgm:presLayoutVars>
      </dgm:prSet>
      <dgm:spPr/>
      <dgm:t>
        <a:bodyPr/>
        <a:lstStyle/>
        <a:p>
          <a:endParaRPr lang="en-US"/>
        </a:p>
      </dgm:t>
    </dgm:pt>
    <dgm:pt modelId="{DE9EC05B-4BE0-40CA-8197-E5C20AC2A96E}" type="pres">
      <dgm:prSet presAssocID="{6B66CC38-0FD6-4985-AB00-1FBF4C1840AB}" presName="Parent" presStyleLbl="alignNode1" presStyleIdx="1" presStyleCnt="3">
        <dgm:presLayoutVars>
          <dgm:chMax val="3"/>
          <dgm:chPref val="3"/>
          <dgm:bulletEnabled val="1"/>
        </dgm:presLayoutVars>
      </dgm:prSet>
      <dgm:spPr/>
      <dgm:t>
        <a:bodyPr/>
        <a:lstStyle/>
        <a:p>
          <a:endParaRPr lang="en-US"/>
        </a:p>
      </dgm:t>
    </dgm:pt>
    <dgm:pt modelId="{39186EE3-32F2-4EA3-822B-25F0FF42E2A8}" type="pres">
      <dgm:prSet presAssocID="{6B66CC38-0FD6-4985-AB00-1FBF4C1840AB}" presName="Accent" presStyleLbl="parChTrans1D1" presStyleIdx="1" presStyleCnt="3"/>
      <dgm:spPr/>
      <dgm:t>
        <a:bodyPr/>
        <a:lstStyle/>
        <a:p>
          <a:endParaRPr lang="en-US"/>
        </a:p>
      </dgm:t>
    </dgm:pt>
    <dgm:pt modelId="{34C5DDB2-8132-4B59-A01F-683DBA3329E7}" type="pres">
      <dgm:prSet presAssocID="{6B66CC38-0FD6-4985-AB00-1FBF4C1840AB}" presName="Child" presStyleLbl="revTx" presStyleIdx="3" presStyleCnt="6">
        <dgm:presLayoutVars>
          <dgm:chMax val="0"/>
          <dgm:chPref val="0"/>
          <dgm:bulletEnabled val="1"/>
        </dgm:presLayoutVars>
      </dgm:prSet>
      <dgm:spPr/>
      <dgm:t>
        <a:bodyPr/>
        <a:lstStyle/>
        <a:p>
          <a:endParaRPr lang="en-US"/>
        </a:p>
      </dgm:t>
    </dgm:pt>
    <dgm:pt modelId="{C5BB93C8-C8D8-4781-BA6D-A414D1897F4C}" type="pres">
      <dgm:prSet presAssocID="{EE925D26-3F75-4050-952D-026A730822DC}" presName="sibTrans" presStyleCnt="0"/>
      <dgm:spPr/>
      <dgm:t>
        <a:bodyPr/>
        <a:lstStyle/>
        <a:p>
          <a:endParaRPr lang="en-US"/>
        </a:p>
      </dgm:t>
    </dgm:pt>
    <dgm:pt modelId="{B906FE63-D199-4844-B118-B2CBBAD22AF7}" type="pres">
      <dgm:prSet presAssocID="{B42E9ECE-0AE6-4370-BF8A-C7B5B4E0EF53}" presName="composite" presStyleCnt="0"/>
      <dgm:spPr/>
      <dgm:t>
        <a:bodyPr/>
        <a:lstStyle/>
        <a:p>
          <a:endParaRPr lang="en-US"/>
        </a:p>
      </dgm:t>
    </dgm:pt>
    <dgm:pt modelId="{550D5AFB-2381-4F16-BD39-283CAC2DE0CB}" type="pres">
      <dgm:prSet presAssocID="{B42E9ECE-0AE6-4370-BF8A-C7B5B4E0EF53}" presName="FirstChild" presStyleLbl="revTx" presStyleIdx="4" presStyleCnt="6">
        <dgm:presLayoutVars>
          <dgm:chMax val="0"/>
          <dgm:chPref val="0"/>
          <dgm:bulletEnabled val="1"/>
        </dgm:presLayoutVars>
      </dgm:prSet>
      <dgm:spPr/>
      <dgm:t>
        <a:bodyPr/>
        <a:lstStyle/>
        <a:p>
          <a:endParaRPr lang="en-US"/>
        </a:p>
      </dgm:t>
    </dgm:pt>
    <dgm:pt modelId="{EE59755A-C535-4889-84F6-088C49F64975}" type="pres">
      <dgm:prSet presAssocID="{B42E9ECE-0AE6-4370-BF8A-C7B5B4E0EF53}" presName="Parent" presStyleLbl="alignNode1" presStyleIdx="2" presStyleCnt="3">
        <dgm:presLayoutVars>
          <dgm:chMax val="3"/>
          <dgm:chPref val="3"/>
          <dgm:bulletEnabled val="1"/>
        </dgm:presLayoutVars>
      </dgm:prSet>
      <dgm:spPr/>
      <dgm:t>
        <a:bodyPr/>
        <a:lstStyle/>
        <a:p>
          <a:endParaRPr lang="en-US"/>
        </a:p>
      </dgm:t>
    </dgm:pt>
    <dgm:pt modelId="{8F7E2206-7217-4D25-B4B5-B0A9C20E9D2C}" type="pres">
      <dgm:prSet presAssocID="{B42E9ECE-0AE6-4370-BF8A-C7B5B4E0EF53}" presName="Accent" presStyleLbl="parChTrans1D1" presStyleIdx="2" presStyleCnt="3"/>
      <dgm:spPr/>
      <dgm:t>
        <a:bodyPr/>
        <a:lstStyle/>
        <a:p>
          <a:endParaRPr lang="en-US"/>
        </a:p>
      </dgm:t>
    </dgm:pt>
    <dgm:pt modelId="{3BA2A73D-DAC6-4B35-A69F-A2CEED867FE4}" type="pres">
      <dgm:prSet presAssocID="{B42E9ECE-0AE6-4370-BF8A-C7B5B4E0EF53}" presName="Child" presStyleLbl="revTx" presStyleIdx="5" presStyleCnt="6">
        <dgm:presLayoutVars>
          <dgm:chMax val="0"/>
          <dgm:chPref val="0"/>
          <dgm:bulletEnabled val="1"/>
        </dgm:presLayoutVars>
      </dgm:prSet>
      <dgm:spPr/>
      <dgm:t>
        <a:bodyPr/>
        <a:lstStyle/>
        <a:p>
          <a:endParaRPr lang="en-US"/>
        </a:p>
      </dgm:t>
    </dgm:pt>
  </dgm:ptLst>
  <dgm:cxnLst>
    <dgm:cxn modelId="{7D19626B-5741-4D88-8D13-910005906948}" srcId="{6B66CC38-0FD6-4985-AB00-1FBF4C1840AB}" destId="{864A4399-A7A5-4B9B-8A83-FE0FD9F2C3EB}" srcOrd="0" destOrd="0" parTransId="{EFB6E83D-4105-48B1-A912-216242D12309}" sibTransId="{743AD9AF-D1EC-460D-8138-0C12667612FB}"/>
    <dgm:cxn modelId="{0E3BA92D-2994-48B6-BA4C-04021ED57FFF}" type="presOf" srcId="{BDF12C32-7453-4CD8-8083-73571836175E}" destId="{34C5DDB2-8132-4B59-A01F-683DBA3329E7}" srcOrd="0" destOrd="0" presId="urn:microsoft.com/office/officeart/2011/layout/TabList"/>
    <dgm:cxn modelId="{70FE0394-49D1-42AC-ADBF-0C72F82895D6}" type="presOf" srcId="{BBE05F57-8779-40C4-A957-3E63134C2737}" destId="{3BA2A73D-DAC6-4B35-A69F-A2CEED867FE4}" srcOrd="0" destOrd="0" presId="urn:microsoft.com/office/officeart/2011/layout/TabList"/>
    <dgm:cxn modelId="{B468AD81-9599-421E-8098-43712BD91113}" srcId="{B42E9ECE-0AE6-4370-BF8A-C7B5B4E0EF53}" destId="{E0EE72A4-6490-4B0D-9358-0A6C28D3E05F}" srcOrd="0" destOrd="0" parTransId="{75C6B00C-12E4-4FB1-AF2A-C959DDB28371}" sibTransId="{8180E8EB-26A6-40BD-A45F-20B2C1C23DB6}"/>
    <dgm:cxn modelId="{95F76C53-9B11-43BC-99D6-257239B0D9E6}" srcId="{6B66CC38-0FD6-4985-AB00-1FBF4C1840AB}" destId="{BDF12C32-7453-4CD8-8083-73571836175E}" srcOrd="1" destOrd="0" parTransId="{B4182F70-23D5-4E5A-B607-0FBEBD7E91F6}" sibTransId="{827D33AB-49C5-4614-8D19-736BFD648FDF}"/>
    <dgm:cxn modelId="{ADDB4F1E-5B42-413B-951F-B813B4B39284}" type="presOf" srcId="{864A4399-A7A5-4B9B-8A83-FE0FD9F2C3EB}" destId="{F0FAF9C5-C50B-4334-B84B-2D85156A55D8}" srcOrd="0" destOrd="0" presId="urn:microsoft.com/office/officeart/2011/layout/TabList"/>
    <dgm:cxn modelId="{D5539889-3C66-40B1-B43C-CCB6C3AE3969}" type="presOf" srcId="{E0EE72A4-6490-4B0D-9358-0A6C28D3E05F}" destId="{550D5AFB-2381-4F16-BD39-283CAC2DE0CB}" srcOrd="0" destOrd="0" presId="urn:microsoft.com/office/officeart/2011/layout/TabList"/>
    <dgm:cxn modelId="{79D30C75-EA38-4522-A4E6-8426DD3F56AC}" type="presOf" srcId="{B42E9ECE-0AE6-4370-BF8A-C7B5B4E0EF53}" destId="{EE59755A-C535-4889-84F6-088C49F64975}" srcOrd="0" destOrd="0" presId="urn:microsoft.com/office/officeart/2011/layout/TabList"/>
    <dgm:cxn modelId="{E1572E8C-C54A-4FCD-AD19-8D4E9CB36202}" type="presOf" srcId="{D586347D-DBA8-41F9-A38D-E52C87E4818F}" destId="{D4C5EA64-EB8D-418B-BF60-925A4142A8E0}" srcOrd="0" destOrd="0" presId="urn:microsoft.com/office/officeart/2011/layout/TabList"/>
    <dgm:cxn modelId="{4FAC62C8-6200-43C3-BB9C-903A34CF6A0A}" type="presOf" srcId="{439A4659-0AC3-45DD-AC0B-28B8C21E9278}" destId="{0B227A65-B807-43B5-90A0-B33A4A36915D}" srcOrd="0" destOrd="0" presId="urn:microsoft.com/office/officeart/2011/layout/TabList"/>
    <dgm:cxn modelId="{B57ECB51-C3B1-4FC0-83D9-B0ED74577035}" type="presOf" srcId="{06C53DD2-B4A3-4B72-9809-ABE8B2288C49}" destId="{33F10EDE-2E05-43DD-ADE2-0AD3C9520F43}" srcOrd="0" destOrd="0" presId="urn:microsoft.com/office/officeart/2011/layout/TabList"/>
    <dgm:cxn modelId="{CD5E50A7-1AB6-48E0-AF2A-0227F1B2AAA4}" srcId="{B42E9ECE-0AE6-4370-BF8A-C7B5B4E0EF53}" destId="{BBE05F57-8779-40C4-A957-3E63134C2737}" srcOrd="1" destOrd="0" parTransId="{E2143F11-537C-48CE-B437-A6F74C8C576B}" sibTransId="{EFC363DE-3212-4DB4-A6CF-DF6A93641191}"/>
    <dgm:cxn modelId="{F30BA195-4DB3-430D-8E45-BFA546FB35C6}" type="presOf" srcId="{6B66CC38-0FD6-4985-AB00-1FBF4C1840AB}" destId="{DE9EC05B-4BE0-40CA-8197-E5C20AC2A96E}" srcOrd="0" destOrd="0" presId="urn:microsoft.com/office/officeart/2011/layout/TabList"/>
    <dgm:cxn modelId="{312E136E-38BD-4CCC-9213-59582180D38A}" type="presOf" srcId="{BF60571B-6F68-461F-8457-5AD6613AF58D}" destId="{3218E9E4-CA80-49EF-B908-3A261C8BCFE8}" srcOrd="0" destOrd="0" presId="urn:microsoft.com/office/officeart/2011/layout/TabList"/>
    <dgm:cxn modelId="{46C0460E-538B-4C8F-BE97-A3FE1F178214}" srcId="{BF60571B-6F68-461F-8457-5AD6613AF58D}" destId="{439A4659-0AC3-45DD-AC0B-28B8C21E9278}" srcOrd="1" destOrd="0" parTransId="{468CAAC0-0CD7-4AEF-BC66-2B016C932CCB}" sibTransId="{3CE46B29-D914-4221-AFAF-9F3A662BAD1F}"/>
    <dgm:cxn modelId="{A3A367A6-BE17-43EE-BA9D-AD130A3BEDCD}" srcId="{BF60571B-6F68-461F-8457-5AD6613AF58D}" destId="{D586347D-DBA8-41F9-A38D-E52C87E4818F}" srcOrd="0" destOrd="0" parTransId="{5943CB47-4904-44D1-8337-2CE091ED7DB1}" sibTransId="{932090AC-0F5D-4750-BD1A-1E0F4DE5CD55}"/>
    <dgm:cxn modelId="{414316D0-F634-4366-BD48-EED765DA4D7D}" srcId="{06C53DD2-B4A3-4B72-9809-ABE8B2288C49}" destId="{BF60571B-6F68-461F-8457-5AD6613AF58D}" srcOrd="0" destOrd="0" parTransId="{759A6F59-1D40-4DFF-B744-F0A13F705320}" sibTransId="{789E7898-4C76-4034-8785-BC99D8A845AB}"/>
    <dgm:cxn modelId="{FEDD0221-9271-4A55-8CF9-1D5CA7E66CC8}" srcId="{06C53DD2-B4A3-4B72-9809-ABE8B2288C49}" destId="{6B66CC38-0FD6-4985-AB00-1FBF4C1840AB}" srcOrd="1" destOrd="0" parTransId="{BF13D448-5650-4678-93CF-77E3813323EA}" sibTransId="{EE925D26-3F75-4050-952D-026A730822DC}"/>
    <dgm:cxn modelId="{88143E0D-F830-46BC-AB99-87923665013A}" srcId="{06C53DD2-B4A3-4B72-9809-ABE8B2288C49}" destId="{B42E9ECE-0AE6-4370-BF8A-C7B5B4E0EF53}" srcOrd="2" destOrd="0" parTransId="{C38FEF01-CF5C-43AC-A750-DAFF725FB633}" sibTransId="{EB75ED66-7F0A-49A9-B72C-5C1B9E574906}"/>
    <dgm:cxn modelId="{59AAED00-C749-444D-9094-68D15E5CD9B8}" type="presParOf" srcId="{33F10EDE-2E05-43DD-ADE2-0AD3C9520F43}" destId="{A6E19528-2564-458A-B40F-3F23F557E203}" srcOrd="0" destOrd="0" presId="urn:microsoft.com/office/officeart/2011/layout/TabList"/>
    <dgm:cxn modelId="{3A630A2C-382F-425E-B9B2-C4EF40FA3FFA}" type="presParOf" srcId="{A6E19528-2564-458A-B40F-3F23F557E203}" destId="{D4C5EA64-EB8D-418B-BF60-925A4142A8E0}" srcOrd="0" destOrd="0" presId="urn:microsoft.com/office/officeart/2011/layout/TabList"/>
    <dgm:cxn modelId="{C3721E76-AB82-4A17-8D99-FF444A3223E5}" type="presParOf" srcId="{A6E19528-2564-458A-B40F-3F23F557E203}" destId="{3218E9E4-CA80-49EF-B908-3A261C8BCFE8}" srcOrd="1" destOrd="0" presId="urn:microsoft.com/office/officeart/2011/layout/TabList"/>
    <dgm:cxn modelId="{C890CAF4-CB5E-4336-9C70-232077932EAA}" type="presParOf" srcId="{A6E19528-2564-458A-B40F-3F23F557E203}" destId="{2B8CA7B3-7A21-48EB-B1F5-201CBD58294C}" srcOrd="2" destOrd="0" presId="urn:microsoft.com/office/officeart/2011/layout/TabList"/>
    <dgm:cxn modelId="{404383A6-C3BC-4268-AAF6-F08D262C17B5}" type="presParOf" srcId="{33F10EDE-2E05-43DD-ADE2-0AD3C9520F43}" destId="{0B227A65-B807-43B5-90A0-B33A4A36915D}" srcOrd="1" destOrd="0" presId="urn:microsoft.com/office/officeart/2011/layout/TabList"/>
    <dgm:cxn modelId="{9B00E7A2-4C2A-468A-9785-EB743FF69E63}" type="presParOf" srcId="{33F10EDE-2E05-43DD-ADE2-0AD3C9520F43}" destId="{CABC779E-536A-4AF6-85DF-5E0D6D01B05C}" srcOrd="2" destOrd="0" presId="urn:microsoft.com/office/officeart/2011/layout/TabList"/>
    <dgm:cxn modelId="{50719A13-122D-45AD-8415-48EB8CFB30AF}" type="presParOf" srcId="{33F10EDE-2E05-43DD-ADE2-0AD3C9520F43}" destId="{7F9132A0-FCE5-4A16-B010-35ECD34DBD79}" srcOrd="3" destOrd="0" presId="urn:microsoft.com/office/officeart/2011/layout/TabList"/>
    <dgm:cxn modelId="{4B3278B2-0ECB-402D-9278-571F242FD41B}" type="presParOf" srcId="{7F9132A0-FCE5-4A16-B010-35ECD34DBD79}" destId="{F0FAF9C5-C50B-4334-B84B-2D85156A55D8}" srcOrd="0" destOrd="0" presId="urn:microsoft.com/office/officeart/2011/layout/TabList"/>
    <dgm:cxn modelId="{A6E5EC53-2854-4C13-AAF3-7DE63C98D361}" type="presParOf" srcId="{7F9132A0-FCE5-4A16-B010-35ECD34DBD79}" destId="{DE9EC05B-4BE0-40CA-8197-E5C20AC2A96E}" srcOrd="1" destOrd="0" presId="urn:microsoft.com/office/officeart/2011/layout/TabList"/>
    <dgm:cxn modelId="{FE9C516C-80A0-4729-A260-64A159D3E21F}" type="presParOf" srcId="{7F9132A0-FCE5-4A16-B010-35ECD34DBD79}" destId="{39186EE3-32F2-4EA3-822B-25F0FF42E2A8}" srcOrd="2" destOrd="0" presId="urn:microsoft.com/office/officeart/2011/layout/TabList"/>
    <dgm:cxn modelId="{77FAC288-B6A3-482A-A4DC-9854595A4B55}" type="presParOf" srcId="{33F10EDE-2E05-43DD-ADE2-0AD3C9520F43}" destId="{34C5DDB2-8132-4B59-A01F-683DBA3329E7}" srcOrd="4" destOrd="0" presId="urn:microsoft.com/office/officeart/2011/layout/TabList"/>
    <dgm:cxn modelId="{49040642-AE01-4BB0-BDF5-508B43018DA2}" type="presParOf" srcId="{33F10EDE-2E05-43DD-ADE2-0AD3C9520F43}" destId="{C5BB93C8-C8D8-4781-BA6D-A414D1897F4C}" srcOrd="5" destOrd="0" presId="urn:microsoft.com/office/officeart/2011/layout/TabList"/>
    <dgm:cxn modelId="{735115D5-BFFB-4C41-B61B-A25A1D93B501}" type="presParOf" srcId="{33F10EDE-2E05-43DD-ADE2-0AD3C9520F43}" destId="{B906FE63-D199-4844-B118-B2CBBAD22AF7}" srcOrd="6" destOrd="0" presId="urn:microsoft.com/office/officeart/2011/layout/TabList"/>
    <dgm:cxn modelId="{E26CC0AD-D037-4E8B-8DB8-E4EEBB18FC71}" type="presParOf" srcId="{B906FE63-D199-4844-B118-B2CBBAD22AF7}" destId="{550D5AFB-2381-4F16-BD39-283CAC2DE0CB}" srcOrd="0" destOrd="0" presId="urn:microsoft.com/office/officeart/2011/layout/TabList"/>
    <dgm:cxn modelId="{B8BBE6D4-BACC-4104-9E8D-32EBC667CF22}" type="presParOf" srcId="{B906FE63-D199-4844-B118-B2CBBAD22AF7}" destId="{EE59755A-C535-4889-84F6-088C49F64975}" srcOrd="1" destOrd="0" presId="urn:microsoft.com/office/officeart/2011/layout/TabList"/>
    <dgm:cxn modelId="{DC640B10-5D7A-4C2F-B11C-B634E92AFF61}" type="presParOf" srcId="{B906FE63-D199-4844-B118-B2CBBAD22AF7}" destId="{8F7E2206-7217-4D25-B4B5-B0A9C20E9D2C}" srcOrd="2" destOrd="0" presId="urn:microsoft.com/office/officeart/2011/layout/TabList"/>
    <dgm:cxn modelId="{CC41F5D7-BF00-4E2F-9545-A24EE8A29C1E}" type="presParOf" srcId="{33F10EDE-2E05-43DD-ADE2-0AD3C9520F43}" destId="{3BA2A73D-DAC6-4B35-A69F-A2CEED867FE4}"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A7761F-5E06-4808-B5F5-3A6DF4C0474F}" type="doc">
      <dgm:prSet loTypeId="urn:microsoft.com/office/officeart/2005/8/layout/hierarchy2" loCatId="hierarchy" qsTypeId="urn:microsoft.com/office/officeart/2005/8/quickstyle/3d3" qsCatId="3D" csTypeId="urn:microsoft.com/office/officeart/2005/8/colors/accent3_2" csCatId="accent3" phldr="1"/>
      <dgm:spPr/>
      <dgm:t>
        <a:bodyPr/>
        <a:lstStyle/>
        <a:p>
          <a:endParaRPr lang="en-US"/>
        </a:p>
      </dgm:t>
    </dgm:pt>
    <dgm:pt modelId="{13DB92A1-6A93-4D8E-AEDE-1FBE24B66124}">
      <dgm:prSet phldrT="[Text]"/>
      <dgm:spPr/>
      <dgm:t>
        <a:bodyPr/>
        <a:lstStyle/>
        <a:p>
          <a:r>
            <a:rPr lang="en-US" smtClean="0"/>
            <a:t>Virtual Classroom</a:t>
          </a:r>
          <a:endParaRPr lang="en-US" dirty="0"/>
        </a:p>
      </dgm:t>
    </dgm:pt>
    <dgm:pt modelId="{A9149B4A-5869-4BE6-82BB-D54CAF039F16}" type="parTrans" cxnId="{2E7D538F-A592-41E9-A0BB-5E68FB3EB96A}">
      <dgm:prSet/>
      <dgm:spPr/>
      <dgm:t>
        <a:bodyPr/>
        <a:lstStyle/>
        <a:p>
          <a:endParaRPr lang="en-US"/>
        </a:p>
      </dgm:t>
    </dgm:pt>
    <dgm:pt modelId="{24720364-D37F-40F9-8D1A-6D6D262559C7}" type="sibTrans" cxnId="{2E7D538F-A592-41E9-A0BB-5E68FB3EB96A}">
      <dgm:prSet/>
      <dgm:spPr/>
      <dgm:t>
        <a:bodyPr/>
        <a:lstStyle/>
        <a:p>
          <a:endParaRPr lang="en-US"/>
        </a:p>
      </dgm:t>
    </dgm:pt>
    <dgm:pt modelId="{C7974135-073F-4E16-A192-FDB377A54F1C}">
      <dgm:prSet phldrT="[Text]"/>
      <dgm:spPr/>
      <dgm:t>
        <a:bodyPr/>
        <a:lstStyle/>
        <a:p>
          <a:r>
            <a:rPr lang="en-US" dirty="0" smtClean="0"/>
            <a:t>Contact hours</a:t>
          </a:r>
          <a:endParaRPr lang="en-US" dirty="0"/>
        </a:p>
      </dgm:t>
    </dgm:pt>
    <dgm:pt modelId="{DD00FFA9-3C75-4E9E-8D91-D81FA94B7363}" type="parTrans" cxnId="{584F5BAB-4254-48BE-9AC5-7C32A470FE94}">
      <dgm:prSet/>
      <dgm:spPr/>
      <dgm:t>
        <a:bodyPr/>
        <a:lstStyle/>
        <a:p>
          <a:endParaRPr lang="en-US"/>
        </a:p>
      </dgm:t>
    </dgm:pt>
    <dgm:pt modelId="{95D6E0ED-35A6-4BDE-B854-8B274EEC3BB3}" type="sibTrans" cxnId="{584F5BAB-4254-48BE-9AC5-7C32A470FE94}">
      <dgm:prSet/>
      <dgm:spPr/>
      <dgm:t>
        <a:bodyPr/>
        <a:lstStyle/>
        <a:p>
          <a:endParaRPr lang="en-US"/>
        </a:p>
      </dgm:t>
    </dgm:pt>
    <dgm:pt modelId="{7CF5E539-12B2-4916-8B64-BF777E7F0ECB}">
      <dgm:prSet phldrT="[Text]"/>
      <dgm:spPr/>
      <dgm:t>
        <a:bodyPr/>
        <a:lstStyle/>
        <a:p>
          <a:r>
            <a:rPr lang="en-US" dirty="0" smtClean="0"/>
            <a:t>Learner identify is verifiable</a:t>
          </a:r>
          <a:endParaRPr lang="en-US" dirty="0"/>
        </a:p>
      </dgm:t>
    </dgm:pt>
    <dgm:pt modelId="{E0481771-DDFE-43D8-A410-F39D8CB3C6CD}" type="parTrans" cxnId="{BD09C7CE-73B9-481C-A19C-91946BD382C8}">
      <dgm:prSet/>
      <dgm:spPr/>
      <dgm:t>
        <a:bodyPr/>
        <a:lstStyle/>
        <a:p>
          <a:endParaRPr lang="en-US"/>
        </a:p>
      </dgm:t>
    </dgm:pt>
    <dgm:pt modelId="{26627860-E508-492D-A098-003A469C4338}" type="sibTrans" cxnId="{BD09C7CE-73B9-481C-A19C-91946BD382C8}">
      <dgm:prSet/>
      <dgm:spPr/>
      <dgm:t>
        <a:bodyPr/>
        <a:lstStyle/>
        <a:p>
          <a:endParaRPr lang="en-US"/>
        </a:p>
      </dgm:t>
    </dgm:pt>
    <dgm:pt modelId="{7F6290B6-FF4E-4C87-98BC-E20C477BF872}">
      <dgm:prSet phldrT="[Text]"/>
      <dgm:spPr/>
      <dgm:t>
        <a:bodyPr/>
        <a:lstStyle/>
        <a:p>
          <a:r>
            <a:rPr lang="en-US" dirty="0" smtClean="0"/>
            <a:t>Proxy Hours</a:t>
          </a:r>
          <a:endParaRPr lang="en-US" dirty="0"/>
        </a:p>
      </dgm:t>
    </dgm:pt>
    <dgm:pt modelId="{0F627317-3B4A-4513-9A2E-D0D7878FFD51}" type="parTrans" cxnId="{877615E7-F605-4824-B5EC-CF9B337CB537}">
      <dgm:prSet/>
      <dgm:spPr/>
      <dgm:t>
        <a:bodyPr/>
        <a:lstStyle/>
        <a:p>
          <a:endParaRPr lang="en-US"/>
        </a:p>
      </dgm:t>
    </dgm:pt>
    <dgm:pt modelId="{8A77B8F1-20D4-4849-84B1-770E10774435}" type="sibTrans" cxnId="{877615E7-F605-4824-B5EC-CF9B337CB537}">
      <dgm:prSet/>
      <dgm:spPr/>
      <dgm:t>
        <a:bodyPr/>
        <a:lstStyle/>
        <a:p>
          <a:endParaRPr lang="en-US"/>
        </a:p>
      </dgm:t>
    </dgm:pt>
    <dgm:pt modelId="{8D2B7AF1-22B8-486E-B1A3-B19DC8BC96C5}">
      <dgm:prSet phldrT="[Text]"/>
      <dgm:spPr/>
      <dgm:t>
        <a:bodyPr/>
        <a:lstStyle/>
        <a:p>
          <a:r>
            <a:rPr lang="en-US" dirty="0" err="1" smtClean="0"/>
            <a:t>Hrs</a:t>
          </a:r>
          <a:r>
            <a:rPr lang="en-US" dirty="0" smtClean="0"/>
            <a:t> accrued through State approved DL curricula</a:t>
          </a:r>
          <a:endParaRPr lang="en-US" dirty="0"/>
        </a:p>
      </dgm:t>
    </dgm:pt>
    <dgm:pt modelId="{1292B3A4-A655-4B1A-9F5D-278A1426922F}" type="parTrans" cxnId="{951647C9-856C-49BC-90C1-A79FC77F95EE}">
      <dgm:prSet/>
      <dgm:spPr/>
      <dgm:t>
        <a:bodyPr/>
        <a:lstStyle/>
        <a:p>
          <a:endParaRPr lang="en-US"/>
        </a:p>
      </dgm:t>
    </dgm:pt>
    <dgm:pt modelId="{1BA08BF6-C7C1-4813-844D-9AEA6AA9F8F3}" type="sibTrans" cxnId="{951647C9-856C-49BC-90C1-A79FC77F95EE}">
      <dgm:prSet/>
      <dgm:spPr/>
      <dgm:t>
        <a:bodyPr/>
        <a:lstStyle/>
        <a:p>
          <a:endParaRPr lang="en-US"/>
        </a:p>
      </dgm:t>
    </dgm:pt>
    <dgm:pt modelId="{530F4D4E-2244-48D9-98E2-B1A953519722}">
      <dgm:prSet phldrT="[Text]"/>
      <dgm:spPr/>
      <dgm:t>
        <a:bodyPr/>
        <a:lstStyle/>
        <a:p>
          <a:r>
            <a:rPr lang="en-US" dirty="0" smtClean="0"/>
            <a:t>Approved Activities</a:t>
          </a:r>
          <a:endParaRPr lang="en-US" dirty="0"/>
        </a:p>
      </dgm:t>
    </dgm:pt>
    <dgm:pt modelId="{00D30193-C620-425B-8F3F-240C7E4044E5}" type="sibTrans" cxnId="{EFF5989A-1016-400C-BB7E-F464764B47A3}">
      <dgm:prSet/>
      <dgm:spPr/>
      <dgm:t>
        <a:bodyPr/>
        <a:lstStyle/>
        <a:p>
          <a:endParaRPr lang="en-US"/>
        </a:p>
      </dgm:t>
    </dgm:pt>
    <dgm:pt modelId="{A6AE6833-F54E-4889-B787-7C327AE4D34B}" type="parTrans" cxnId="{EFF5989A-1016-400C-BB7E-F464764B47A3}">
      <dgm:prSet/>
      <dgm:spPr/>
      <dgm:t>
        <a:bodyPr/>
        <a:lstStyle/>
        <a:p>
          <a:endParaRPr lang="en-US"/>
        </a:p>
      </dgm:t>
    </dgm:pt>
    <dgm:pt modelId="{193C0300-E3E8-4413-B31B-D34951320CA3}" type="pres">
      <dgm:prSet presAssocID="{4BA7761F-5E06-4808-B5F5-3A6DF4C0474F}" presName="diagram" presStyleCnt="0">
        <dgm:presLayoutVars>
          <dgm:chPref val="1"/>
          <dgm:dir/>
          <dgm:animOne val="branch"/>
          <dgm:animLvl val="lvl"/>
          <dgm:resizeHandles val="exact"/>
        </dgm:presLayoutVars>
      </dgm:prSet>
      <dgm:spPr/>
      <dgm:t>
        <a:bodyPr/>
        <a:lstStyle/>
        <a:p>
          <a:endParaRPr lang="en-US"/>
        </a:p>
      </dgm:t>
    </dgm:pt>
    <dgm:pt modelId="{212EF608-4A20-40D9-A19F-1A325B57AD21}" type="pres">
      <dgm:prSet presAssocID="{13DB92A1-6A93-4D8E-AEDE-1FBE24B66124}" presName="root1" presStyleCnt="0"/>
      <dgm:spPr/>
      <dgm:t>
        <a:bodyPr/>
        <a:lstStyle/>
        <a:p>
          <a:endParaRPr lang="en-US"/>
        </a:p>
      </dgm:t>
    </dgm:pt>
    <dgm:pt modelId="{CACD2B73-5781-4CD3-8428-CE41E1FA523F}" type="pres">
      <dgm:prSet presAssocID="{13DB92A1-6A93-4D8E-AEDE-1FBE24B66124}" presName="LevelOneTextNode" presStyleLbl="node0" presStyleIdx="0" presStyleCnt="1">
        <dgm:presLayoutVars>
          <dgm:chPref val="3"/>
        </dgm:presLayoutVars>
      </dgm:prSet>
      <dgm:spPr/>
      <dgm:t>
        <a:bodyPr/>
        <a:lstStyle/>
        <a:p>
          <a:endParaRPr lang="en-US"/>
        </a:p>
      </dgm:t>
    </dgm:pt>
    <dgm:pt modelId="{F96BD898-10CC-4D16-990A-281EE03BB408}" type="pres">
      <dgm:prSet presAssocID="{13DB92A1-6A93-4D8E-AEDE-1FBE24B66124}" presName="level2hierChild" presStyleCnt="0"/>
      <dgm:spPr/>
      <dgm:t>
        <a:bodyPr/>
        <a:lstStyle/>
        <a:p>
          <a:endParaRPr lang="en-US"/>
        </a:p>
      </dgm:t>
    </dgm:pt>
    <dgm:pt modelId="{964CF9EF-4DDB-4298-B6D6-B1B5E5A30892}" type="pres">
      <dgm:prSet presAssocID="{DD00FFA9-3C75-4E9E-8D91-D81FA94B7363}" presName="conn2-1" presStyleLbl="parChTrans1D2" presStyleIdx="0" presStyleCnt="2"/>
      <dgm:spPr/>
      <dgm:t>
        <a:bodyPr/>
        <a:lstStyle/>
        <a:p>
          <a:endParaRPr lang="en-US"/>
        </a:p>
      </dgm:t>
    </dgm:pt>
    <dgm:pt modelId="{327BA031-790E-4993-849D-B1C93B78D78D}" type="pres">
      <dgm:prSet presAssocID="{DD00FFA9-3C75-4E9E-8D91-D81FA94B7363}" presName="connTx" presStyleLbl="parChTrans1D2" presStyleIdx="0" presStyleCnt="2"/>
      <dgm:spPr/>
      <dgm:t>
        <a:bodyPr/>
        <a:lstStyle/>
        <a:p>
          <a:endParaRPr lang="en-US"/>
        </a:p>
      </dgm:t>
    </dgm:pt>
    <dgm:pt modelId="{14DC0AA1-AD53-45D8-8E22-4230DACFE127}" type="pres">
      <dgm:prSet presAssocID="{C7974135-073F-4E16-A192-FDB377A54F1C}" presName="root2" presStyleCnt="0"/>
      <dgm:spPr/>
      <dgm:t>
        <a:bodyPr/>
        <a:lstStyle/>
        <a:p>
          <a:endParaRPr lang="en-US"/>
        </a:p>
      </dgm:t>
    </dgm:pt>
    <dgm:pt modelId="{D3B4FE38-E724-4059-BE84-D1B1BCAA22A2}" type="pres">
      <dgm:prSet presAssocID="{C7974135-073F-4E16-A192-FDB377A54F1C}" presName="LevelTwoTextNode" presStyleLbl="node2" presStyleIdx="0" presStyleCnt="2">
        <dgm:presLayoutVars>
          <dgm:chPref val="3"/>
        </dgm:presLayoutVars>
      </dgm:prSet>
      <dgm:spPr/>
      <dgm:t>
        <a:bodyPr/>
        <a:lstStyle/>
        <a:p>
          <a:endParaRPr lang="en-US"/>
        </a:p>
      </dgm:t>
    </dgm:pt>
    <dgm:pt modelId="{A2CBA166-F913-424A-A006-34E5025FEC5A}" type="pres">
      <dgm:prSet presAssocID="{C7974135-073F-4E16-A192-FDB377A54F1C}" presName="level3hierChild" presStyleCnt="0"/>
      <dgm:spPr/>
      <dgm:t>
        <a:bodyPr/>
        <a:lstStyle/>
        <a:p>
          <a:endParaRPr lang="en-US"/>
        </a:p>
      </dgm:t>
    </dgm:pt>
    <dgm:pt modelId="{3A83B535-0920-4D39-9620-DD8F74832BF6}" type="pres">
      <dgm:prSet presAssocID="{E0481771-DDFE-43D8-A410-F39D8CB3C6CD}" presName="conn2-1" presStyleLbl="parChTrans1D3" presStyleIdx="0" presStyleCnt="3"/>
      <dgm:spPr/>
      <dgm:t>
        <a:bodyPr/>
        <a:lstStyle/>
        <a:p>
          <a:endParaRPr lang="en-US"/>
        </a:p>
      </dgm:t>
    </dgm:pt>
    <dgm:pt modelId="{66F5FEF0-DE6D-48E6-98DB-CDE10D9D736A}" type="pres">
      <dgm:prSet presAssocID="{E0481771-DDFE-43D8-A410-F39D8CB3C6CD}" presName="connTx" presStyleLbl="parChTrans1D3" presStyleIdx="0" presStyleCnt="3"/>
      <dgm:spPr/>
      <dgm:t>
        <a:bodyPr/>
        <a:lstStyle/>
        <a:p>
          <a:endParaRPr lang="en-US"/>
        </a:p>
      </dgm:t>
    </dgm:pt>
    <dgm:pt modelId="{082A3B44-7DD9-4AB7-889A-1B1BA175719C}" type="pres">
      <dgm:prSet presAssocID="{7CF5E539-12B2-4916-8B64-BF777E7F0ECB}" presName="root2" presStyleCnt="0"/>
      <dgm:spPr/>
      <dgm:t>
        <a:bodyPr/>
        <a:lstStyle/>
        <a:p>
          <a:endParaRPr lang="en-US"/>
        </a:p>
      </dgm:t>
    </dgm:pt>
    <dgm:pt modelId="{7FA955F9-1222-4BD0-A2DB-E1A117E7F091}" type="pres">
      <dgm:prSet presAssocID="{7CF5E539-12B2-4916-8B64-BF777E7F0ECB}" presName="LevelTwoTextNode" presStyleLbl="node3" presStyleIdx="0" presStyleCnt="3">
        <dgm:presLayoutVars>
          <dgm:chPref val="3"/>
        </dgm:presLayoutVars>
      </dgm:prSet>
      <dgm:spPr/>
      <dgm:t>
        <a:bodyPr/>
        <a:lstStyle/>
        <a:p>
          <a:endParaRPr lang="en-US"/>
        </a:p>
      </dgm:t>
    </dgm:pt>
    <dgm:pt modelId="{6FC2B8DA-9134-4354-8BB1-5491DD206994}" type="pres">
      <dgm:prSet presAssocID="{7CF5E539-12B2-4916-8B64-BF777E7F0ECB}" presName="level3hierChild" presStyleCnt="0"/>
      <dgm:spPr/>
      <dgm:t>
        <a:bodyPr/>
        <a:lstStyle/>
        <a:p>
          <a:endParaRPr lang="en-US"/>
        </a:p>
      </dgm:t>
    </dgm:pt>
    <dgm:pt modelId="{322EFF41-2418-4C7E-8E96-889B23453500}" type="pres">
      <dgm:prSet presAssocID="{A6AE6833-F54E-4889-B787-7C327AE4D34B}" presName="conn2-1" presStyleLbl="parChTrans1D3" presStyleIdx="1" presStyleCnt="3"/>
      <dgm:spPr/>
      <dgm:t>
        <a:bodyPr/>
        <a:lstStyle/>
        <a:p>
          <a:endParaRPr lang="en-US"/>
        </a:p>
      </dgm:t>
    </dgm:pt>
    <dgm:pt modelId="{CB682CD2-8747-41CE-8310-E494836B5246}" type="pres">
      <dgm:prSet presAssocID="{A6AE6833-F54E-4889-B787-7C327AE4D34B}" presName="connTx" presStyleLbl="parChTrans1D3" presStyleIdx="1" presStyleCnt="3"/>
      <dgm:spPr/>
      <dgm:t>
        <a:bodyPr/>
        <a:lstStyle/>
        <a:p>
          <a:endParaRPr lang="en-US"/>
        </a:p>
      </dgm:t>
    </dgm:pt>
    <dgm:pt modelId="{7B05F97F-B1B8-4111-83A4-E83338E63CAE}" type="pres">
      <dgm:prSet presAssocID="{530F4D4E-2244-48D9-98E2-B1A953519722}" presName="root2" presStyleCnt="0"/>
      <dgm:spPr/>
      <dgm:t>
        <a:bodyPr/>
        <a:lstStyle/>
        <a:p>
          <a:endParaRPr lang="en-US"/>
        </a:p>
      </dgm:t>
    </dgm:pt>
    <dgm:pt modelId="{94A19185-946A-4330-A98F-D130DE11B4AB}" type="pres">
      <dgm:prSet presAssocID="{530F4D4E-2244-48D9-98E2-B1A953519722}" presName="LevelTwoTextNode" presStyleLbl="node3" presStyleIdx="1" presStyleCnt="3">
        <dgm:presLayoutVars>
          <dgm:chPref val="3"/>
        </dgm:presLayoutVars>
      </dgm:prSet>
      <dgm:spPr/>
      <dgm:t>
        <a:bodyPr/>
        <a:lstStyle/>
        <a:p>
          <a:endParaRPr lang="en-US"/>
        </a:p>
      </dgm:t>
    </dgm:pt>
    <dgm:pt modelId="{0ACA2560-7271-4929-8337-B4DA7D740823}" type="pres">
      <dgm:prSet presAssocID="{530F4D4E-2244-48D9-98E2-B1A953519722}" presName="level3hierChild" presStyleCnt="0"/>
      <dgm:spPr/>
      <dgm:t>
        <a:bodyPr/>
        <a:lstStyle/>
        <a:p>
          <a:endParaRPr lang="en-US"/>
        </a:p>
      </dgm:t>
    </dgm:pt>
    <dgm:pt modelId="{414EC97A-693E-4AF5-B7BA-F157CBE1AB3D}" type="pres">
      <dgm:prSet presAssocID="{0F627317-3B4A-4513-9A2E-D0D7878FFD51}" presName="conn2-1" presStyleLbl="parChTrans1D2" presStyleIdx="1" presStyleCnt="2"/>
      <dgm:spPr/>
      <dgm:t>
        <a:bodyPr/>
        <a:lstStyle/>
        <a:p>
          <a:endParaRPr lang="en-US"/>
        </a:p>
      </dgm:t>
    </dgm:pt>
    <dgm:pt modelId="{8248B302-675A-4B0B-8990-34548A77A002}" type="pres">
      <dgm:prSet presAssocID="{0F627317-3B4A-4513-9A2E-D0D7878FFD51}" presName="connTx" presStyleLbl="parChTrans1D2" presStyleIdx="1" presStyleCnt="2"/>
      <dgm:spPr/>
      <dgm:t>
        <a:bodyPr/>
        <a:lstStyle/>
        <a:p>
          <a:endParaRPr lang="en-US"/>
        </a:p>
      </dgm:t>
    </dgm:pt>
    <dgm:pt modelId="{1D2D34CD-E92F-4F25-AC7A-3F1AA566F977}" type="pres">
      <dgm:prSet presAssocID="{7F6290B6-FF4E-4C87-98BC-E20C477BF872}" presName="root2" presStyleCnt="0"/>
      <dgm:spPr/>
      <dgm:t>
        <a:bodyPr/>
        <a:lstStyle/>
        <a:p>
          <a:endParaRPr lang="en-US"/>
        </a:p>
      </dgm:t>
    </dgm:pt>
    <dgm:pt modelId="{47F4D18F-A6EF-4772-AFB9-D0C751CD6539}" type="pres">
      <dgm:prSet presAssocID="{7F6290B6-FF4E-4C87-98BC-E20C477BF872}" presName="LevelTwoTextNode" presStyleLbl="node2" presStyleIdx="1" presStyleCnt="2">
        <dgm:presLayoutVars>
          <dgm:chPref val="3"/>
        </dgm:presLayoutVars>
      </dgm:prSet>
      <dgm:spPr/>
      <dgm:t>
        <a:bodyPr/>
        <a:lstStyle/>
        <a:p>
          <a:endParaRPr lang="en-US"/>
        </a:p>
      </dgm:t>
    </dgm:pt>
    <dgm:pt modelId="{06AC5C53-D010-470E-A09D-C6C22F5BB283}" type="pres">
      <dgm:prSet presAssocID="{7F6290B6-FF4E-4C87-98BC-E20C477BF872}" presName="level3hierChild" presStyleCnt="0"/>
      <dgm:spPr/>
      <dgm:t>
        <a:bodyPr/>
        <a:lstStyle/>
        <a:p>
          <a:endParaRPr lang="en-US"/>
        </a:p>
      </dgm:t>
    </dgm:pt>
    <dgm:pt modelId="{49953956-6A50-4588-8999-49DB588D6A14}" type="pres">
      <dgm:prSet presAssocID="{1292B3A4-A655-4B1A-9F5D-278A1426922F}" presName="conn2-1" presStyleLbl="parChTrans1D3" presStyleIdx="2" presStyleCnt="3"/>
      <dgm:spPr/>
      <dgm:t>
        <a:bodyPr/>
        <a:lstStyle/>
        <a:p>
          <a:endParaRPr lang="en-US"/>
        </a:p>
      </dgm:t>
    </dgm:pt>
    <dgm:pt modelId="{3A58EC7E-CD9B-4362-AAFA-2C4537890148}" type="pres">
      <dgm:prSet presAssocID="{1292B3A4-A655-4B1A-9F5D-278A1426922F}" presName="connTx" presStyleLbl="parChTrans1D3" presStyleIdx="2" presStyleCnt="3"/>
      <dgm:spPr/>
      <dgm:t>
        <a:bodyPr/>
        <a:lstStyle/>
        <a:p>
          <a:endParaRPr lang="en-US"/>
        </a:p>
      </dgm:t>
    </dgm:pt>
    <dgm:pt modelId="{50193FE7-7C5D-4E60-B783-7A146E6CAD18}" type="pres">
      <dgm:prSet presAssocID="{8D2B7AF1-22B8-486E-B1A3-B19DC8BC96C5}" presName="root2" presStyleCnt="0"/>
      <dgm:spPr/>
      <dgm:t>
        <a:bodyPr/>
        <a:lstStyle/>
        <a:p>
          <a:endParaRPr lang="en-US"/>
        </a:p>
      </dgm:t>
    </dgm:pt>
    <dgm:pt modelId="{7C7D4778-B379-4B57-94A1-61CE0D7C3253}" type="pres">
      <dgm:prSet presAssocID="{8D2B7AF1-22B8-486E-B1A3-B19DC8BC96C5}" presName="LevelTwoTextNode" presStyleLbl="node3" presStyleIdx="2" presStyleCnt="3">
        <dgm:presLayoutVars>
          <dgm:chPref val="3"/>
        </dgm:presLayoutVars>
      </dgm:prSet>
      <dgm:spPr/>
      <dgm:t>
        <a:bodyPr/>
        <a:lstStyle/>
        <a:p>
          <a:endParaRPr lang="en-US"/>
        </a:p>
      </dgm:t>
    </dgm:pt>
    <dgm:pt modelId="{9F701DCC-AC39-4F7C-998E-DE8EC3599360}" type="pres">
      <dgm:prSet presAssocID="{8D2B7AF1-22B8-486E-B1A3-B19DC8BC96C5}" presName="level3hierChild" presStyleCnt="0"/>
      <dgm:spPr/>
      <dgm:t>
        <a:bodyPr/>
        <a:lstStyle/>
        <a:p>
          <a:endParaRPr lang="en-US"/>
        </a:p>
      </dgm:t>
    </dgm:pt>
  </dgm:ptLst>
  <dgm:cxnLst>
    <dgm:cxn modelId="{F59C78D5-F144-4AF3-A932-BF759268510B}" type="presOf" srcId="{7CF5E539-12B2-4916-8B64-BF777E7F0ECB}" destId="{7FA955F9-1222-4BD0-A2DB-E1A117E7F091}" srcOrd="0" destOrd="0" presId="urn:microsoft.com/office/officeart/2005/8/layout/hierarchy2"/>
    <dgm:cxn modelId="{90D0D317-1049-4C35-8FDC-59E5CF3D9827}" type="presOf" srcId="{4BA7761F-5E06-4808-B5F5-3A6DF4C0474F}" destId="{193C0300-E3E8-4413-B31B-D34951320CA3}" srcOrd="0" destOrd="0" presId="urn:microsoft.com/office/officeart/2005/8/layout/hierarchy2"/>
    <dgm:cxn modelId="{EFCDBB80-01A3-4684-8FFE-255F140AC375}" type="presOf" srcId="{1292B3A4-A655-4B1A-9F5D-278A1426922F}" destId="{3A58EC7E-CD9B-4362-AAFA-2C4537890148}" srcOrd="1" destOrd="0" presId="urn:microsoft.com/office/officeart/2005/8/layout/hierarchy2"/>
    <dgm:cxn modelId="{BD09C7CE-73B9-481C-A19C-91946BD382C8}" srcId="{C7974135-073F-4E16-A192-FDB377A54F1C}" destId="{7CF5E539-12B2-4916-8B64-BF777E7F0ECB}" srcOrd="0" destOrd="0" parTransId="{E0481771-DDFE-43D8-A410-F39D8CB3C6CD}" sibTransId="{26627860-E508-492D-A098-003A469C4338}"/>
    <dgm:cxn modelId="{443F5722-7685-48BC-A312-26B410B5CD9F}" type="presOf" srcId="{DD00FFA9-3C75-4E9E-8D91-D81FA94B7363}" destId="{327BA031-790E-4993-849D-B1C93B78D78D}" srcOrd="1" destOrd="0" presId="urn:microsoft.com/office/officeart/2005/8/layout/hierarchy2"/>
    <dgm:cxn modelId="{877615E7-F605-4824-B5EC-CF9B337CB537}" srcId="{13DB92A1-6A93-4D8E-AEDE-1FBE24B66124}" destId="{7F6290B6-FF4E-4C87-98BC-E20C477BF872}" srcOrd="1" destOrd="0" parTransId="{0F627317-3B4A-4513-9A2E-D0D7878FFD51}" sibTransId="{8A77B8F1-20D4-4849-84B1-770E10774435}"/>
    <dgm:cxn modelId="{A598F503-F3F9-4C76-A940-626A76D72AE1}" type="presOf" srcId="{A6AE6833-F54E-4889-B787-7C327AE4D34B}" destId="{CB682CD2-8747-41CE-8310-E494836B5246}" srcOrd="1" destOrd="0" presId="urn:microsoft.com/office/officeart/2005/8/layout/hierarchy2"/>
    <dgm:cxn modelId="{CB347FAF-FCDD-412D-8F90-FDDB08ECDF9E}" type="presOf" srcId="{E0481771-DDFE-43D8-A410-F39D8CB3C6CD}" destId="{3A83B535-0920-4D39-9620-DD8F74832BF6}" srcOrd="0" destOrd="0" presId="urn:microsoft.com/office/officeart/2005/8/layout/hierarchy2"/>
    <dgm:cxn modelId="{E67D8199-65B7-4279-A08F-C0E10A3EB66E}" type="presOf" srcId="{530F4D4E-2244-48D9-98E2-B1A953519722}" destId="{94A19185-946A-4330-A98F-D130DE11B4AB}" srcOrd="0" destOrd="0" presId="urn:microsoft.com/office/officeart/2005/8/layout/hierarchy2"/>
    <dgm:cxn modelId="{584F5BAB-4254-48BE-9AC5-7C32A470FE94}" srcId="{13DB92A1-6A93-4D8E-AEDE-1FBE24B66124}" destId="{C7974135-073F-4E16-A192-FDB377A54F1C}" srcOrd="0" destOrd="0" parTransId="{DD00FFA9-3C75-4E9E-8D91-D81FA94B7363}" sibTransId="{95D6E0ED-35A6-4BDE-B854-8B274EEC3BB3}"/>
    <dgm:cxn modelId="{EB034769-5A58-40C3-9F81-178878BC3ED9}" type="presOf" srcId="{0F627317-3B4A-4513-9A2E-D0D7878FFD51}" destId="{8248B302-675A-4B0B-8990-34548A77A002}" srcOrd="1" destOrd="0" presId="urn:microsoft.com/office/officeart/2005/8/layout/hierarchy2"/>
    <dgm:cxn modelId="{4537EAFB-5866-4850-A551-97652A11FBDA}" type="presOf" srcId="{C7974135-073F-4E16-A192-FDB377A54F1C}" destId="{D3B4FE38-E724-4059-BE84-D1B1BCAA22A2}" srcOrd="0" destOrd="0" presId="urn:microsoft.com/office/officeart/2005/8/layout/hierarchy2"/>
    <dgm:cxn modelId="{2E27C3D0-3E9A-4BB4-AE60-E31D84DEDE17}" type="presOf" srcId="{1292B3A4-A655-4B1A-9F5D-278A1426922F}" destId="{49953956-6A50-4588-8999-49DB588D6A14}" srcOrd="0" destOrd="0" presId="urn:microsoft.com/office/officeart/2005/8/layout/hierarchy2"/>
    <dgm:cxn modelId="{C2EA976E-836B-4AEB-80A6-0E1225EE52BC}" type="presOf" srcId="{0F627317-3B4A-4513-9A2E-D0D7878FFD51}" destId="{414EC97A-693E-4AF5-B7BA-F157CBE1AB3D}" srcOrd="0" destOrd="0" presId="urn:microsoft.com/office/officeart/2005/8/layout/hierarchy2"/>
    <dgm:cxn modelId="{EFF5989A-1016-400C-BB7E-F464764B47A3}" srcId="{C7974135-073F-4E16-A192-FDB377A54F1C}" destId="{530F4D4E-2244-48D9-98E2-B1A953519722}" srcOrd="1" destOrd="0" parTransId="{A6AE6833-F54E-4889-B787-7C327AE4D34B}" sibTransId="{00D30193-C620-425B-8F3F-240C7E4044E5}"/>
    <dgm:cxn modelId="{951647C9-856C-49BC-90C1-A79FC77F95EE}" srcId="{7F6290B6-FF4E-4C87-98BC-E20C477BF872}" destId="{8D2B7AF1-22B8-486E-B1A3-B19DC8BC96C5}" srcOrd="0" destOrd="0" parTransId="{1292B3A4-A655-4B1A-9F5D-278A1426922F}" sibTransId="{1BA08BF6-C7C1-4813-844D-9AEA6AA9F8F3}"/>
    <dgm:cxn modelId="{BACA04D5-0542-4665-8740-54D3BE05B418}" type="presOf" srcId="{E0481771-DDFE-43D8-A410-F39D8CB3C6CD}" destId="{66F5FEF0-DE6D-48E6-98DB-CDE10D9D736A}" srcOrd="1" destOrd="0" presId="urn:microsoft.com/office/officeart/2005/8/layout/hierarchy2"/>
    <dgm:cxn modelId="{2E7D538F-A592-41E9-A0BB-5E68FB3EB96A}" srcId="{4BA7761F-5E06-4808-B5F5-3A6DF4C0474F}" destId="{13DB92A1-6A93-4D8E-AEDE-1FBE24B66124}" srcOrd="0" destOrd="0" parTransId="{A9149B4A-5869-4BE6-82BB-D54CAF039F16}" sibTransId="{24720364-D37F-40F9-8D1A-6D6D262559C7}"/>
    <dgm:cxn modelId="{E87231FF-44ED-4FB8-9DE3-A26DF99F2104}" type="presOf" srcId="{7F6290B6-FF4E-4C87-98BC-E20C477BF872}" destId="{47F4D18F-A6EF-4772-AFB9-D0C751CD6539}" srcOrd="0" destOrd="0" presId="urn:microsoft.com/office/officeart/2005/8/layout/hierarchy2"/>
    <dgm:cxn modelId="{C7DFBE24-DF28-42EF-B892-6DCD864E5775}" type="presOf" srcId="{A6AE6833-F54E-4889-B787-7C327AE4D34B}" destId="{322EFF41-2418-4C7E-8E96-889B23453500}" srcOrd="0" destOrd="0" presId="urn:microsoft.com/office/officeart/2005/8/layout/hierarchy2"/>
    <dgm:cxn modelId="{983A066C-F85B-49DD-BEBE-E2B9441E6C3A}" type="presOf" srcId="{DD00FFA9-3C75-4E9E-8D91-D81FA94B7363}" destId="{964CF9EF-4DDB-4298-B6D6-B1B5E5A30892}" srcOrd="0" destOrd="0" presId="urn:microsoft.com/office/officeart/2005/8/layout/hierarchy2"/>
    <dgm:cxn modelId="{9EE2A6B6-5347-4FB1-8EDC-9148FB2E6291}" type="presOf" srcId="{8D2B7AF1-22B8-486E-B1A3-B19DC8BC96C5}" destId="{7C7D4778-B379-4B57-94A1-61CE0D7C3253}" srcOrd="0" destOrd="0" presId="urn:microsoft.com/office/officeart/2005/8/layout/hierarchy2"/>
    <dgm:cxn modelId="{070CCBCB-ECAA-476C-8C2C-A4686F19E130}" type="presOf" srcId="{13DB92A1-6A93-4D8E-AEDE-1FBE24B66124}" destId="{CACD2B73-5781-4CD3-8428-CE41E1FA523F}" srcOrd="0" destOrd="0" presId="urn:microsoft.com/office/officeart/2005/8/layout/hierarchy2"/>
    <dgm:cxn modelId="{969BC1D0-10A5-4168-A5B1-AE86D08FA1BA}" type="presParOf" srcId="{193C0300-E3E8-4413-B31B-D34951320CA3}" destId="{212EF608-4A20-40D9-A19F-1A325B57AD21}" srcOrd="0" destOrd="0" presId="urn:microsoft.com/office/officeart/2005/8/layout/hierarchy2"/>
    <dgm:cxn modelId="{13976EE3-EFAA-44B8-BE7D-83662805A7C9}" type="presParOf" srcId="{212EF608-4A20-40D9-A19F-1A325B57AD21}" destId="{CACD2B73-5781-4CD3-8428-CE41E1FA523F}" srcOrd="0" destOrd="0" presId="urn:microsoft.com/office/officeart/2005/8/layout/hierarchy2"/>
    <dgm:cxn modelId="{779A8032-6C33-43F5-ADAA-00823218DF0D}" type="presParOf" srcId="{212EF608-4A20-40D9-A19F-1A325B57AD21}" destId="{F96BD898-10CC-4D16-990A-281EE03BB408}" srcOrd="1" destOrd="0" presId="urn:microsoft.com/office/officeart/2005/8/layout/hierarchy2"/>
    <dgm:cxn modelId="{65745E83-CCD3-4C4A-B0C5-EA21D2DE64B9}" type="presParOf" srcId="{F96BD898-10CC-4D16-990A-281EE03BB408}" destId="{964CF9EF-4DDB-4298-B6D6-B1B5E5A30892}" srcOrd="0" destOrd="0" presId="urn:microsoft.com/office/officeart/2005/8/layout/hierarchy2"/>
    <dgm:cxn modelId="{EA428CFD-5840-4BA3-AA0F-282B35366108}" type="presParOf" srcId="{964CF9EF-4DDB-4298-B6D6-B1B5E5A30892}" destId="{327BA031-790E-4993-849D-B1C93B78D78D}" srcOrd="0" destOrd="0" presId="urn:microsoft.com/office/officeart/2005/8/layout/hierarchy2"/>
    <dgm:cxn modelId="{FE2D94F3-CD89-4AE6-9097-64A6A7E6EF3B}" type="presParOf" srcId="{F96BD898-10CC-4D16-990A-281EE03BB408}" destId="{14DC0AA1-AD53-45D8-8E22-4230DACFE127}" srcOrd="1" destOrd="0" presId="urn:microsoft.com/office/officeart/2005/8/layout/hierarchy2"/>
    <dgm:cxn modelId="{C5551659-89EB-4BC1-9126-25F663F3F737}" type="presParOf" srcId="{14DC0AA1-AD53-45D8-8E22-4230DACFE127}" destId="{D3B4FE38-E724-4059-BE84-D1B1BCAA22A2}" srcOrd="0" destOrd="0" presId="urn:microsoft.com/office/officeart/2005/8/layout/hierarchy2"/>
    <dgm:cxn modelId="{4622B1E2-FD72-4542-BB06-1D2819FDB05A}" type="presParOf" srcId="{14DC0AA1-AD53-45D8-8E22-4230DACFE127}" destId="{A2CBA166-F913-424A-A006-34E5025FEC5A}" srcOrd="1" destOrd="0" presId="urn:microsoft.com/office/officeart/2005/8/layout/hierarchy2"/>
    <dgm:cxn modelId="{5A7CAD04-FF26-4856-A5E5-EE38A50F9DCE}" type="presParOf" srcId="{A2CBA166-F913-424A-A006-34E5025FEC5A}" destId="{3A83B535-0920-4D39-9620-DD8F74832BF6}" srcOrd="0" destOrd="0" presId="urn:microsoft.com/office/officeart/2005/8/layout/hierarchy2"/>
    <dgm:cxn modelId="{6C0606FA-DE0E-45C1-BB77-EC9272B7AA80}" type="presParOf" srcId="{3A83B535-0920-4D39-9620-DD8F74832BF6}" destId="{66F5FEF0-DE6D-48E6-98DB-CDE10D9D736A}" srcOrd="0" destOrd="0" presId="urn:microsoft.com/office/officeart/2005/8/layout/hierarchy2"/>
    <dgm:cxn modelId="{DF4B963D-B4AC-45A1-BE90-21967A0A4497}" type="presParOf" srcId="{A2CBA166-F913-424A-A006-34E5025FEC5A}" destId="{082A3B44-7DD9-4AB7-889A-1B1BA175719C}" srcOrd="1" destOrd="0" presId="urn:microsoft.com/office/officeart/2005/8/layout/hierarchy2"/>
    <dgm:cxn modelId="{DE7A4C29-F39E-415C-BD9F-5DEFC31CFFD9}" type="presParOf" srcId="{082A3B44-7DD9-4AB7-889A-1B1BA175719C}" destId="{7FA955F9-1222-4BD0-A2DB-E1A117E7F091}" srcOrd="0" destOrd="0" presId="urn:microsoft.com/office/officeart/2005/8/layout/hierarchy2"/>
    <dgm:cxn modelId="{A9D83D7B-80A2-42CA-AD7E-8F704AC86C8D}" type="presParOf" srcId="{082A3B44-7DD9-4AB7-889A-1B1BA175719C}" destId="{6FC2B8DA-9134-4354-8BB1-5491DD206994}" srcOrd="1" destOrd="0" presId="urn:microsoft.com/office/officeart/2005/8/layout/hierarchy2"/>
    <dgm:cxn modelId="{06373765-CAD1-4FB7-8EF4-A6A8F6FE0F39}" type="presParOf" srcId="{A2CBA166-F913-424A-A006-34E5025FEC5A}" destId="{322EFF41-2418-4C7E-8E96-889B23453500}" srcOrd="2" destOrd="0" presId="urn:microsoft.com/office/officeart/2005/8/layout/hierarchy2"/>
    <dgm:cxn modelId="{3849DD09-2F0E-4C57-A045-7318057462A5}" type="presParOf" srcId="{322EFF41-2418-4C7E-8E96-889B23453500}" destId="{CB682CD2-8747-41CE-8310-E494836B5246}" srcOrd="0" destOrd="0" presId="urn:microsoft.com/office/officeart/2005/8/layout/hierarchy2"/>
    <dgm:cxn modelId="{E348309D-5DB4-4309-80C1-33BADB5E9452}" type="presParOf" srcId="{A2CBA166-F913-424A-A006-34E5025FEC5A}" destId="{7B05F97F-B1B8-4111-83A4-E83338E63CAE}" srcOrd="3" destOrd="0" presId="urn:microsoft.com/office/officeart/2005/8/layout/hierarchy2"/>
    <dgm:cxn modelId="{8ABA0244-2DF5-42A1-92B2-5382F7BF664E}" type="presParOf" srcId="{7B05F97F-B1B8-4111-83A4-E83338E63CAE}" destId="{94A19185-946A-4330-A98F-D130DE11B4AB}" srcOrd="0" destOrd="0" presId="urn:microsoft.com/office/officeart/2005/8/layout/hierarchy2"/>
    <dgm:cxn modelId="{0A35D469-6251-4562-950E-9B98C3332C47}" type="presParOf" srcId="{7B05F97F-B1B8-4111-83A4-E83338E63CAE}" destId="{0ACA2560-7271-4929-8337-B4DA7D740823}" srcOrd="1" destOrd="0" presId="urn:microsoft.com/office/officeart/2005/8/layout/hierarchy2"/>
    <dgm:cxn modelId="{0EB229E2-6ADA-4C54-B913-97D8F32BD036}" type="presParOf" srcId="{F96BD898-10CC-4D16-990A-281EE03BB408}" destId="{414EC97A-693E-4AF5-B7BA-F157CBE1AB3D}" srcOrd="2" destOrd="0" presId="urn:microsoft.com/office/officeart/2005/8/layout/hierarchy2"/>
    <dgm:cxn modelId="{50D8C35F-A72B-44C8-B063-81B2D26E3A66}" type="presParOf" srcId="{414EC97A-693E-4AF5-B7BA-F157CBE1AB3D}" destId="{8248B302-675A-4B0B-8990-34548A77A002}" srcOrd="0" destOrd="0" presId="urn:microsoft.com/office/officeart/2005/8/layout/hierarchy2"/>
    <dgm:cxn modelId="{BCA65F41-D364-47CD-AB70-DBCA45873213}" type="presParOf" srcId="{F96BD898-10CC-4D16-990A-281EE03BB408}" destId="{1D2D34CD-E92F-4F25-AC7A-3F1AA566F977}" srcOrd="3" destOrd="0" presId="urn:microsoft.com/office/officeart/2005/8/layout/hierarchy2"/>
    <dgm:cxn modelId="{E409E0C2-823A-4DD4-984C-965B2C06547D}" type="presParOf" srcId="{1D2D34CD-E92F-4F25-AC7A-3F1AA566F977}" destId="{47F4D18F-A6EF-4772-AFB9-D0C751CD6539}" srcOrd="0" destOrd="0" presId="urn:microsoft.com/office/officeart/2005/8/layout/hierarchy2"/>
    <dgm:cxn modelId="{8482EA25-83E1-493B-BAF9-77F96F634102}" type="presParOf" srcId="{1D2D34CD-E92F-4F25-AC7A-3F1AA566F977}" destId="{06AC5C53-D010-470E-A09D-C6C22F5BB283}" srcOrd="1" destOrd="0" presId="urn:microsoft.com/office/officeart/2005/8/layout/hierarchy2"/>
    <dgm:cxn modelId="{ACACAC18-BBDB-41D0-97ED-45D5308EFA87}" type="presParOf" srcId="{06AC5C53-D010-470E-A09D-C6C22F5BB283}" destId="{49953956-6A50-4588-8999-49DB588D6A14}" srcOrd="0" destOrd="0" presId="urn:microsoft.com/office/officeart/2005/8/layout/hierarchy2"/>
    <dgm:cxn modelId="{0F681795-60F2-4499-9877-4F22A7A12069}" type="presParOf" srcId="{49953956-6A50-4588-8999-49DB588D6A14}" destId="{3A58EC7E-CD9B-4362-AAFA-2C4537890148}" srcOrd="0" destOrd="0" presId="urn:microsoft.com/office/officeart/2005/8/layout/hierarchy2"/>
    <dgm:cxn modelId="{13AFB1D9-A0F5-460A-B9F8-CDC7F32BD0EE}" type="presParOf" srcId="{06AC5C53-D010-470E-A09D-C6C22F5BB283}" destId="{50193FE7-7C5D-4E60-B783-7A146E6CAD18}" srcOrd="1" destOrd="0" presId="urn:microsoft.com/office/officeart/2005/8/layout/hierarchy2"/>
    <dgm:cxn modelId="{5B188030-1774-4018-BD64-C7C5FD08A3DC}" type="presParOf" srcId="{50193FE7-7C5D-4E60-B783-7A146E6CAD18}" destId="{7C7D4778-B379-4B57-94A1-61CE0D7C3253}" srcOrd="0" destOrd="0" presId="urn:microsoft.com/office/officeart/2005/8/layout/hierarchy2"/>
    <dgm:cxn modelId="{668A6958-EB85-4713-9DFB-75B85AFEA4B9}" type="presParOf" srcId="{50193FE7-7C5D-4E60-B783-7A146E6CAD18}" destId="{9F701DCC-AC39-4F7C-998E-DE8EC359936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90F8EE-1FFF-4F04-A165-DC396BDB0772}"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90C7D3E3-D096-41C0-A30D-5124E896E995}">
      <dgm:prSet phldrT="[Text]"/>
      <dgm:spPr/>
      <dgm:t>
        <a:bodyPr/>
        <a:lstStyle/>
        <a:p>
          <a:r>
            <a:rPr lang="en-US" dirty="0" smtClean="0"/>
            <a:t>Tuition Waivers/Scholarships</a:t>
          </a:r>
          <a:endParaRPr lang="en-US" dirty="0"/>
        </a:p>
      </dgm:t>
    </dgm:pt>
    <dgm:pt modelId="{48C5D7A5-7525-49F0-9045-BD6A1F99F96D}" type="parTrans" cxnId="{054DDEAA-CBA7-4685-91B2-195A8CFA8BBC}">
      <dgm:prSet/>
      <dgm:spPr/>
      <dgm:t>
        <a:bodyPr/>
        <a:lstStyle/>
        <a:p>
          <a:endParaRPr lang="en-US"/>
        </a:p>
      </dgm:t>
    </dgm:pt>
    <dgm:pt modelId="{F56C01B3-BE2C-4E5B-A62B-7A866C744665}" type="sibTrans" cxnId="{054DDEAA-CBA7-4685-91B2-195A8CFA8BBC}">
      <dgm:prSet/>
      <dgm:spPr/>
      <dgm:t>
        <a:bodyPr/>
        <a:lstStyle/>
        <a:p>
          <a:endParaRPr lang="en-US"/>
        </a:p>
      </dgm:t>
    </dgm:pt>
    <dgm:pt modelId="{186FDD48-00D6-4C10-9F80-1BC1974D3F94}">
      <dgm:prSet phldrT="[Text]"/>
      <dgm:spPr/>
      <dgm:t>
        <a:bodyPr/>
        <a:lstStyle/>
        <a:p>
          <a:r>
            <a:rPr lang="en-US" dirty="0" smtClean="0"/>
            <a:t>Local AE Programs</a:t>
          </a:r>
          <a:endParaRPr lang="en-US" dirty="0"/>
        </a:p>
      </dgm:t>
    </dgm:pt>
    <dgm:pt modelId="{EFDBFE3B-AAC0-4013-BBBB-AE6BAEA4AA4E}" type="parTrans" cxnId="{5FA3DB94-89CF-41C4-9A59-6BA7CCDB18E4}">
      <dgm:prSet/>
      <dgm:spPr/>
      <dgm:t>
        <a:bodyPr/>
        <a:lstStyle/>
        <a:p>
          <a:endParaRPr lang="en-US"/>
        </a:p>
      </dgm:t>
    </dgm:pt>
    <dgm:pt modelId="{ED93B48B-B407-4248-B4DB-CE8C8E89A82D}" type="sibTrans" cxnId="{5FA3DB94-89CF-41C4-9A59-6BA7CCDB18E4}">
      <dgm:prSet/>
      <dgm:spPr/>
      <dgm:t>
        <a:bodyPr/>
        <a:lstStyle/>
        <a:p>
          <a:endParaRPr lang="en-US"/>
        </a:p>
      </dgm:t>
    </dgm:pt>
    <dgm:pt modelId="{01C115D5-4DE2-42BF-A26E-C546F2C0BBB6}">
      <dgm:prSet phldrT="[Text]"/>
      <dgm:spPr/>
      <dgm:t>
        <a:bodyPr/>
        <a:lstStyle/>
        <a:p>
          <a:r>
            <a:rPr lang="en-US" dirty="0" smtClean="0"/>
            <a:t>Hathaway Scholarship</a:t>
          </a:r>
          <a:endParaRPr lang="en-US" dirty="0"/>
        </a:p>
      </dgm:t>
    </dgm:pt>
    <dgm:pt modelId="{BBD7E09A-A77D-47AC-9B86-07361772F11F}" type="parTrans" cxnId="{7AF56493-E246-422B-B336-6B324F1959ED}">
      <dgm:prSet/>
      <dgm:spPr/>
      <dgm:t>
        <a:bodyPr/>
        <a:lstStyle/>
        <a:p>
          <a:endParaRPr lang="en-US"/>
        </a:p>
      </dgm:t>
    </dgm:pt>
    <dgm:pt modelId="{D3C2BE35-1070-4D72-BCEF-DB1657FD625B}" type="sibTrans" cxnId="{7AF56493-E246-422B-B336-6B324F1959ED}">
      <dgm:prSet/>
      <dgm:spPr/>
      <dgm:t>
        <a:bodyPr/>
        <a:lstStyle/>
        <a:p>
          <a:endParaRPr lang="en-US"/>
        </a:p>
      </dgm:t>
    </dgm:pt>
    <dgm:pt modelId="{8B79AAE5-A4A9-4945-BAA4-2CB46137EBEE}">
      <dgm:prSet phldrT="[Text]"/>
      <dgm:spPr/>
      <dgm:t>
        <a:bodyPr/>
        <a:lstStyle/>
        <a:p>
          <a:r>
            <a:rPr lang="en-US" dirty="0" smtClean="0"/>
            <a:t>Graduations</a:t>
          </a:r>
          <a:endParaRPr lang="en-US" dirty="0"/>
        </a:p>
      </dgm:t>
    </dgm:pt>
    <dgm:pt modelId="{E653C374-EDB6-459B-A0E8-E671482C3661}" type="parTrans" cxnId="{3522DF07-DF09-4A62-AE7A-3900FC73D872}">
      <dgm:prSet/>
      <dgm:spPr/>
      <dgm:t>
        <a:bodyPr/>
        <a:lstStyle/>
        <a:p>
          <a:endParaRPr lang="en-US"/>
        </a:p>
      </dgm:t>
    </dgm:pt>
    <dgm:pt modelId="{949C62AE-2371-4074-BC1D-86FDA7EA201A}" type="sibTrans" cxnId="{3522DF07-DF09-4A62-AE7A-3900FC73D872}">
      <dgm:prSet/>
      <dgm:spPr/>
      <dgm:t>
        <a:bodyPr/>
        <a:lstStyle/>
        <a:p>
          <a:endParaRPr lang="en-US"/>
        </a:p>
      </dgm:t>
    </dgm:pt>
    <dgm:pt modelId="{8D1295E7-F5A5-4B92-9B9A-404937761BE9}">
      <dgm:prSet phldrT="[Text]"/>
      <dgm:spPr/>
      <dgm:t>
        <a:bodyPr/>
        <a:lstStyle/>
        <a:p>
          <a:r>
            <a:rPr lang="en-US" dirty="0" smtClean="0"/>
            <a:t>Local program recognition</a:t>
          </a:r>
          <a:endParaRPr lang="en-US" dirty="0"/>
        </a:p>
      </dgm:t>
    </dgm:pt>
    <dgm:pt modelId="{605B88EC-4B5C-465F-8D82-5D51A7AAA2B5}" type="parTrans" cxnId="{D1BB7790-8754-4F2B-B9C4-31F1030E322E}">
      <dgm:prSet/>
      <dgm:spPr/>
      <dgm:t>
        <a:bodyPr/>
        <a:lstStyle/>
        <a:p>
          <a:endParaRPr lang="en-US"/>
        </a:p>
      </dgm:t>
    </dgm:pt>
    <dgm:pt modelId="{A76861E2-71AC-4D4E-ABF1-A3ACE6842BEF}" type="sibTrans" cxnId="{D1BB7790-8754-4F2B-B9C4-31F1030E322E}">
      <dgm:prSet/>
      <dgm:spPr/>
      <dgm:t>
        <a:bodyPr/>
        <a:lstStyle/>
        <a:p>
          <a:endParaRPr lang="en-US"/>
        </a:p>
      </dgm:t>
    </dgm:pt>
    <dgm:pt modelId="{81990882-7E65-4C45-8E33-3D531AB9C481}">
      <dgm:prSet phldrT="[Text]"/>
      <dgm:spPr/>
      <dgm:t>
        <a:bodyPr/>
        <a:lstStyle/>
        <a:p>
          <a:r>
            <a:rPr lang="en-US" dirty="0" smtClean="0"/>
            <a:t>NAEHS</a:t>
          </a:r>
          <a:endParaRPr lang="en-US" dirty="0"/>
        </a:p>
      </dgm:t>
    </dgm:pt>
    <dgm:pt modelId="{22DD037C-81EC-457C-AEEA-052D1C276ABC}" type="parTrans" cxnId="{6E91F915-E076-43C0-94A6-D11CEEA46F6B}">
      <dgm:prSet/>
      <dgm:spPr/>
      <dgm:t>
        <a:bodyPr/>
        <a:lstStyle/>
        <a:p>
          <a:endParaRPr lang="en-US"/>
        </a:p>
      </dgm:t>
    </dgm:pt>
    <dgm:pt modelId="{71A6A277-D8B1-4E75-91B6-864ABE3B6266}" type="sibTrans" cxnId="{6E91F915-E076-43C0-94A6-D11CEEA46F6B}">
      <dgm:prSet/>
      <dgm:spPr/>
      <dgm:t>
        <a:bodyPr/>
        <a:lstStyle/>
        <a:p>
          <a:endParaRPr lang="en-US"/>
        </a:p>
      </dgm:t>
    </dgm:pt>
    <dgm:pt modelId="{A4D2E60A-6A15-4A00-88A6-B1D5BBC471F2}">
      <dgm:prSet phldrT="[Text]"/>
      <dgm:spPr/>
      <dgm:t>
        <a:bodyPr/>
        <a:lstStyle/>
        <a:p>
          <a:r>
            <a:rPr lang="en-US" dirty="0" smtClean="0"/>
            <a:t>Local induction ceremonies</a:t>
          </a:r>
          <a:endParaRPr lang="en-US" dirty="0"/>
        </a:p>
      </dgm:t>
    </dgm:pt>
    <dgm:pt modelId="{5A012D9B-BF4B-4080-A418-873C0C67C103}" type="parTrans" cxnId="{DFD49B63-F279-4B8B-A420-D923500F5CBD}">
      <dgm:prSet/>
      <dgm:spPr/>
      <dgm:t>
        <a:bodyPr/>
        <a:lstStyle/>
        <a:p>
          <a:endParaRPr lang="en-US"/>
        </a:p>
      </dgm:t>
    </dgm:pt>
    <dgm:pt modelId="{65C1862C-7501-4B04-8BC1-5B2C03E6046B}" type="sibTrans" cxnId="{DFD49B63-F279-4B8B-A420-D923500F5CBD}">
      <dgm:prSet/>
      <dgm:spPr/>
      <dgm:t>
        <a:bodyPr/>
        <a:lstStyle/>
        <a:p>
          <a:endParaRPr lang="en-US"/>
        </a:p>
      </dgm:t>
    </dgm:pt>
    <dgm:pt modelId="{95243BB3-B825-4B9F-8834-75C6E6575E7D}">
      <dgm:prSet phldrT="[Text]"/>
      <dgm:spPr/>
      <dgm:t>
        <a:bodyPr/>
        <a:lstStyle/>
        <a:p>
          <a:r>
            <a:rPr lang="en-US" dirty="0" smtClean="0"/>
            <a:t>Student Success Stories</a:t>
          </a:r>
          <a:endParaRPr lang="en-US" dirty="0"/>
        </a:p>
      </dgm:t>
    </dgm:pt>
    <dgm:pt modelId="{0B5B2B68-FB84-4C81-83F0-6CA3C65B64FE}" type="parTrans" cxnId="{88C64D39-FB75-41CF-903F-21D411901FF3}">
      <dgm:prSet/>
      <dgm:spPr/>
      <dgm:t>
        <a:bodyPr/>
        <a:lstStyle/>
        <a:p>
          <a:endParaRPr lang="en-US"/>
        </a:p>
      </dgm:t>
    </dgm:pt>
    <dgm:pt modelId="{3EC00404-2CCD-47D9-A147-55145926FFD7}" type="sibTrans" cxnId="{88C64D39-FB75-41CF-903F-21D411901FF3}">
      <dgm:prSet/>
      <dgm:spPr/>
      <dgm:t>
        <a:bodyPr/>
        <a:lstStyle/>
        <a:p>
          <a:endParaRPr lang="en-US"/>
        </a:p>
      </dgm:t>
    </dgm:pt>
    <dgm:pt modelId="{BC5CC6FD-EFBF-44DD-B928-CD179C2B6D04}">
      <dgm:prSet phldrT="[Text]"/>
      <dgm:spPr/>
      <dgm:t>
        <a:bodyPr/>
        <a:lstStyle/>
        <a:p>
          <a:r>
            <a:rPr lang="en-US" dirty="0" smtClean="0"/>
            <a:t>Community College/Regional Scholarships</a:t>
          </a:r>
          <a:endParaRPr lang="en-US" dirty="0"/>
        </a:p>
      </dgm:t>
    </dgm:pt>
    <dgm:pt modelId="{4D399B86-695F-4D49-9C4F-0523B1D87686}" type="parTrans" cxnId="{13B70060-1FA4-416B-B21C-2146AAF267CE}">
      <dgm:prSet/>
      <dgm:spPr/>
      <dgm:t>
        <a:bodyPr/>
        <a:lstStyle/>
        <a:p>
          <a:endParaRPr lang="en-US"/>
        </a:p>
      </dgm:t>
    </dgm:pt>
    <dgm:pt modelId="{B86B56E3-2B4B-42D0-99D3-413FCC6725DB}" type="sibTrans" cxnId="{13B70060-1FA4-416B-B21C-2146AAF267CE}">
      <dgm:prSet/>
      <dgm:spPr/>
      <dgm:t>
        <a:bodyPr/>
        <a:lstStyle/>
        <a:p>
          <a:endParaRPr lang="en-US"/>
        </a:p>
      </dgm:t>
    </dgm:pt>
    <dgm:pt modelId="{3DE53EB1-35EF-41EC-BD30-8B8F71CEA290}">
      <dgm:prSet phldrT="[Text]"/>
      <dgm:spPr/>
      <dgm:t>
        <a:bodyPr/>
        <a:lstStyle/>
        <a:p>
          <a:r>
            <a:rPr lang="en-US" dirty="0" smtClean="0"/>
            <a:t>Local recognition</a:t>
          </a:r>
          <a:endParaRPr lang="en-US" dirty="0"/>
        </a:p>
      </dgm:t>
    </dgm:pt>
    <dgm:pt modelId="{29FE39B6-91F3-48D5-9466-7B8324D03CBD}" type="parTrans" cxnId="{82276109-CE37-45D0-923C-A2258F71D79D}">
      <dgm:prSet/>
      <dgm:spPr/>
      <dgm:t>
        <a:bodyPr/>
        <a:lstStyle/>
        <a:p>
          <a:endParaRPr lang="en-US"/>
        </a:p>
      </dgm:t>
    </dgm:pt>
    <dgm:pt modelId="{EFE0B401-3BA9-4875-BACC-3409FA461053}" type="sibTrans" cxnId="{82276109-CE37-45D0-923C-A2258F71D79D}">
      <dgm:prSet/>
      <dgm:spPr/>
      <dgm:t>
        <a:bodyPr/>
        <a:lstStyle/>
        <a:p>
          <a:endParaRPr lang="en-US"/>
        </a:p>
      </dgm:t>
    </dgm:pt>
    <dgm:pt modelId="{E30FB4AF-E56D-4A54-B479-805DF03892BC}">
      <dgm:prSet phldrT="[Text]"/>
      <dgm:spPr/>
      <dgm:t>
        <a:bodyPr/>
        <a:lstStyle/>
        <a:p>
          <a:r>
            <a:rPr lang="en-US" dirty="0" smtClean="0"/>
            <a:t>State recognition</a:t>
          </a:r>
          <a:endParaRPr lang="en-US" dirty="0"/>
        </a:p>
      </dgm:t>
    </dgm:pt>
    <dgm:pt modelId="{916BB0C2-9548-48A5-B441-9BEFA320617B}" type="parTrans" cxnId="{A0751B43-F74D-4672-8C8C-D7CB528BD880}">
      <dgm:prSet/>
      <dgm:spPr/>
      <dgm:t>
        <a:bodyPr/>
        <a:lstStyle/>
        <a:p>
          <a:endParaRPr lang="en-US"/>
        </a:p>
      </dgm:t>
    </dgm:pt>
    <dgm:pt modelId="{F9345626-B6B6-4326-895F-47F61D5738FE}" type="sibTrans" cxnId="{A0751B43-F74D-4672-8C8C-D7CB528BD880}">
      <dgm:prSet/>
      <dgm:spPr/>
      <dgm:t>
        <a:bodyPr/>
        <a:lstStyle/>
        <a:p>
          <a:endParaRPr lang="en-US"/>
        </a:p>
      </dgm:t>
    </dgm:pt>
    <dgm:pt modelId="{B5E75AE9-6CEC-40B0-A892-114A8E4C9E31}">
      <dgm:prSet phldrT="[Text]"/>
      <dgm:spPr/>
      <dgm:t>
        <a:bodyPr/>
        <a:lstStyle/>
        <a:p>
          <a:r>
            <a:rPr lang="en-US" dirty="0" smtClean="0"/>
            <a:t>National recognition</a:t>
          </a:r>
          <a:endParaRPr lang="en-US" dirty="0"/>
        </a:p>
      </dgm:t>
    </dgm:pt>
    <dgm:pt modelId="{E44E7BA4-92CB-49BF-B368-CC4DFDA1FF48}" type="parTrans" cxnId="{AE6D24B9-26DF-4182-9E29-FA30D5C17030}">
      <dgm:prSet/>
      <dgm:spPr/>
      <dgm:t>
        <a:bodyPr/>
        <a:lstStyle/>
        <a:p>
          <a:endParaRPr lang="en-US"/>
        </a:p>
      </dgm:t>
    </dgm:pt>
    <dgm:pt modelId="{34492EF6-3E37-4A77-8572-37E56A1E906B}" type="sibTrans" cxnId="{AE6D24B9-26DF-4182-9E29-FA30D5C17030}">
      <dgm:prSet/>
      <dgm:spPr/>
      <dgm:t>
        <a:bodyPr/>
        <a:lstStyle/>
        <a:p>
          <a:endParaRPr lang="en-US"/>
        </a:p>
      </dgm:t>
    </dgm:pt>
    <dgm:pt modelId="{CA02C9E0-08A9-423D-9BFA-689C1B8D7209}" type="pres">
      <dgm:prSet presAssocID="{5090F8EE-1FFF-4F04-A165-DC396BDB0772}" presName="linear" presStyleCnt="0">
        <dgm:presLayoutVars>
          <dgm:dir/>
          <dgm:resizeHandles val="exact"/>
        </dgm:presLayoutVars>
      </dgm:prSet>
      <dgm:spPr/>
      <dgm:t>
        <a:bodyPr/>
        <a:lstStyle/>
        <a:p>
          <a:endParaRPr lang="en-US"/>
        </a:p>
      </dgm:t>
    </dgm:pt>
    <dgm:pt modelId="{96FE4828-F448-4AF7-8CE9-B87AC31B00FD}" type="pres">
      <dgm:prSet presAssocID="{90C7D3E3-D096-41C0-A30D-5124E896E995}" presName="comp" presStyleCnt="0"/>
      <dgm:spPr/>
    </dgm:pt>
    <dgm:pt modelId="{13976191-DA71-48FE-9CC4-7EA39AD2B65D}" type="pres">
      <dgm:prSet presAssocID="{90C7D3E3-D096-41C0-A30D-5124E896E995}" presName="box" presStyleLbl="node1" presStyleIdx="0" presStyleCnt="4"/>
      <dgm:spPr/>
      <dgm:t>
        <a:bodyPr/>
        <a:lstStyle/>
        <a:p>
          <a:endParaRPr lang="en-US"/>
        </a:p>
      </dgm:t>
    </dgm:pt>
    <dgm:pt modelId="{B36D41AF-0111-4AA2-9813-BDCF78127331}" type="pres">
      <dgm:prSet presAssocID="{90C7D3E3-D096-41C0-A30D-5124E896E995}"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F1DC8B9C-5BEB-4074-A938-E9601763614D}" type="pres">
      <dgm:prSet presAssocID="{90C7D3E3-D096-41C0-A30D-5124E896E995}" presName="text" presStyleLbl="node1" presStyleIdx="0" presStyleCnt="4">
        <dgm:presLayoutVars>
          <dgm:bulletEnabled val="1"/>
        </dgm:presLayoutVars>
      </dgm:prSet>
      <dgm:spPr/>
      <dgm:t>
        <a:bodyPr/>
        <a:lstStyle/>
        <a:p>
          <a:endParaRPr lang="en-US"/>
        </a:p>
      </dgm:t>
    </dgm:pt>
    <dgm:pt modelId="{ADB91944-29D5-4902-80C8-BBDA8986B605}" type="pres">
      <dgm:prSet presAssocID="{F56C01B3-BE2C-4E5B-A62B-7A866C744665}" presName="spacer" presStyleCnt="0"/>
      <dgm:spPr/>
    </dgm:pt>
    <dgm:pt modelId="{38FDD42F-F65A-4C5F-A98A-0F2F2F6D4B70}" type="pres">
      <dgm:prSet presAssocID="{8B79AAE5-A4A9-4945-BAA4-2CB46137EBEE}" presName="comp" presStyleCnt="0"/>
      <dgm:spPr/>
    </dgm:pt>
    <dgm:pt modelId="{BC6D4ED9-89E3-489B-958F-0732D98C7CDB}" type="pres">
      <dgm:prSet presAssocID="{8B79AAE5-A4A9-4945-BAA4-2CB46137EBEE}" presName="box" presStyleLbl="node1" presStyleIdx="1" presStyleCnt="4"/>
      <dgm:spPr/>
      <dgm:t>
        <a:bodyPr/>
        <a:lstStyle/>
        <a:p>
          <a:endParaRPr lang="en-US"/>
        </a:p>
      </dgm:t>
    </dgm:pt>
    <dgm:pt modelId="{B121ADA7-A670-4974-8DD6-82E8D5398392}" type="pres">
      <dgm:prSet presAssocID="{8B79AAE5-A4A9-4945-BAA4-2CB46137EBEE}"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AE633101-0915-4FD6-9C52-18278D5E1B2A}" type="pres">
      <dgm:prSet presAssocID="{8B79AAE5-A4A9-4945-BAA4-2CB46137EBEE}" presName="text" presStyleLbl="node1" presStyleIdx="1" presStyleCnt="4">
        <dgm:presLayoutVars>
          <dgm:bulletEnabled val="1"/>
        </dgm:presLayoutVars>
      </dgm:prSet>
      <dgm:spPr/>
      <dgm:t>
        <a:bodyPr/>
        <a:lstStyle/>
        <a:p>
          <a:endParaRPr lang="en-US"/>
        </a:p>
      </dgm:t>
    </dgm:pt>
    <dgm:pt modelId="{9A01CD32-2D0B-47C2-9E6E-A7015EF6246E}" type="pres">
      <dgm:prSet presAssocID="{949C62AE-2371-4074-BC1D-86FDA7EA201A}" presName="spacer" presStyleCnt="0"/>
      <dgm:spPr/>
    </dgm:pt>
    <dgm:pt modelId="{D328A8B2-F700-4D2E-B9B6-3B5935EA6350}" type="pres">
      <dgm:prSet presAssocID="{81990882-7E65-4C45-8E33-3D531AB9C481}" presName="comp" presStyleCnt="0"/>
      <dgm:spPr/>
    </dgm:pt>
    <dgm:pt modelId="{8594F916-EA66-47B0-8DC0-C1EF203CFF60}" type="pres">
      <dgm:prSet presAssocID="{81990882-7E65-4C45-8E33-3D531AB9C481}" presName="box" presStyleLbl="node1" presStyleIdx="2" presStyleCnt="4"/>
      <dgm:spPr/>
      <dgm:t>
        <a:bodyPr/>
        <a:lstStyle/>
        <a:p>
          <a:endParaRPr lang="en-US"/>
        </a:p>
      </dgm:t>
    </dgm:pt>
    <dgm:pt modelId="{0A9DCDB4-EC70-4999-8B25-A51E224BCCF1}" type="pres">
      <dgm:prSet presAssocID="{81990882-7E65-4C45-8E33-3D531AB9C481}"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BF5BA74F-CBB8-4DC8-AD44-26DEFE7B8048}" type="pres">
      <dgm:prSet presAssocID="{81990882-7E65-4C45-8E33-3D531AB9C481}" presName="text" presStyleLbl="node1" presStyleIdx="2" presStyleCnt="4">
        <dgm:presLayoutVars>
          <dgm:bulletEnabled val="1"/>
        </dgm:presLayoutVars>
      </dgm:prSet>
      <dgm:spPr/>
      <dgm:t>
        <a:bodyPr/>
        <a:lstStyle/>
        <a:p>
          <a:endParaRPr lang="en-US"/>
        </a:p>
      </dgm:t>
    </dgm:pt>
    <dgm:pt modelId="{3977BBBD-9173-4BA4-A8DB-10535E8527F1}" type="pres">
      <dgm:prSet presAssocID="{71A6A277-D8B1-4E75-91B6-864ABE3B6266}" presName="spacer" presStyleCnt="0"/>
      <dgm:spPr/>
    </dgm:pt>
    <dgm:pt modelId="{67FE3D56-D0A0-444C-AE37-9A60BBF849D1}" type="pres">
      <dgm:prSet presAssocID="{95243BB3-B825-4B9F-8834-75C6E6575E7D}" presName="comp" presStyleCnt="0"/>
      <dgm:spPr/>
    </dgm:pt>
    <dgm:pt modelId="{FE225792-8E29-45FE-9C1E-F481C8E8188A}" type="pres">
      <dgm:prSet presAssocID="{95243BB3-B825-4B9F-8834-75C6E6575E7D}" presName="box" presStyleLbl="node1" presStyleIdx="3" presStyleCnt="4"/>
      <dgm:spPr/>
      <dgm:t>
        <a:bodyPr/>
        <a:lstStyle/>
        <a:p>
          <a:endParaRPr lang="en-US"/>
        </a:p>
      </dgm:t>
    </dgm:pt>
    <dgm:pt modelId="{EA0FC093-2FA1-4413-86A5-861E2F00A3CF}" type="pres">
      <dgm:prSet presAssocID="{95243BB3-B825-4B9F-8834-75C6E6575E7D}"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pt>
    <dgm:pt modelId="{63CD16A4-EB3A-47C4-A440-2CC6C119EF56}" type="pres">
      <dgm:prSet presAssocID="{95243BB3-B825-4B9F-8834-75C6E6575E7D}" presName="text" presStyleLbl="node1" presStyleIdx="3" presStyleCnt="4">
        <dgm:presLayoutVars>
          <dgm:bulletEnabled val="1"/>
        </dgm:presLayoutVars>
      </dgm:prSet>
      <dgm:spPr/>
      <dgm:t>
        <a:bodyPr/>
        <a:lstStyle/>
        <a:p>
          <a:endParaRPr lang="en-US"/>
        </a:p>
      </dgm:t>
    </dgm:pt>
  </dgm:ptLst>
  <dgm:cxnLst>
    <dgm:cxn modelId="{075CE225-282B-44BC-87CE-76D56E8A1F42}" type="presOf" srcId="{95243BB3-B825-4B9F-8834-75C6E6575E7D}" destId="{63CD16A4-EB3A-47C4-A440-2CC6C119EF56}" srcOrd="1" destOrd="0" presId="urn:microsoft.com/office/officeart/2005/8/layout/vList4"/>
    <dgm:cxn modelId="{BC35946E-273C-451C-86A7-5BC0CB5D6889}" type="presOf" srcId="{95243BB3-B825-4B9F-8834-75C6E6575E7D}" destId="{FE225792-8E29-45FE-9C1E-F481C8E8188A}" srcOrd="0" destOrd="0" presId="urn:microsoft.com/office/officeart/2005/8/layout/vList4"/>
    <dgm:cxn modelId="{CCC0ED33-4D49-43DF-AC07-BC58FB51B370}" type="presOf" srcId="{E30FB4AF-E56D-4A54-B479-805DF03892BC}" destId="{FE225792-8E29-45FE-9C1E-F481C8E8188A}" srcOrd="0" destOrd="2" presId="urn:microsoft.com/office/officeart/2005/8/layout/vList4"/>
    <dgm:cxn modelId="{A410C2CC-9A35-426E-B0BC-DBBE8034DADB}" type="presOf" srcId="{8B79AAE5-A4A9-4945-BAA4-2CB46137EBEE}" destId="{AE633101-0915-4FD6-9C52-18278D5E1B2A}" srcOrd="1" destOrd="0" presId="urn:microsoft.com/office/officeart/2005/8/layout/vList4"/>
    <dgm:cxn modelId="{F7D0138E-D05E-458C-9F0A-2663FCE18588}" type="presOf" srcId="{01C115D5-4DE2-42BF-A26E-C546F2C0BBB6}" destId="{13976191-DA71-48FE-9CC4-7EA39AD2B65D}" srcOrd="0" destOrd="3" presId="urn:microsoft.com/office/officeart/2005/8/layout/vList4"/>
    <dgm:cxn modelId="{6E91F915-E076-43C0-94A6-D11CEEA46F6B}" srcId="{5090F8EE-1FFF-4F04-A165-DC396BDB0772}" destId="{81990882-7E65-4C45-8E33-3D531AB9C481}" srcOrd="2" destOrd="0" parTransId="{22DD037C-81EC-457C-AEEA-052D1C276ABC}" sibTransId="{71A6A277-D8B1-4E75-91B6-864ABE3B6266}"/>
    <dgm:cxn modelId="{214AF530-48DF-41F6-95D0-94DBA0AECA9B}" type="presOf" srcId="{B5E75AE9-6CEC-40B0-A892-114A8E4C9E31}" destId="{FE225792-8E29-45FE-9C1E-F481C8E8188A}" srcOrd="0" destOrd="3" presId="urn:microsoft.com/office/officeart/2005/8/layout/vList4"/>
    <dgm:cxn modelId="{AE6D24B9-26DF-4182-9E29-FA30D5C17030}" srcId="{95243BB3-B825-4B9F-8834-75C6E6575E7D}" destId="{B5E75AE9-6CEC-40B0-A892-114A8E4C9E31}" srcOrd="2" destOrd="0" parTransId="{E44E7BA4-92CB-49BF-B368-CC4DFDA1FF48}" sibTransId="{34492EF6-3E37-4A77-8572-37E56A1E906B}"/>
    <dgm:cxn modelId="{160107CF-A466-4242-8BDE-7BE4E96EBF03}" type="presOf" srcId="{8B79AAE5-A4A9-4945-BAA4-2CB46137EBEE}" destId="{BC6D4ED9-89E3-489B-958F-0732D98C7CDB}" srcOrd="0" destOrd="0" presId="urn:microsoft.com/office/officeart/2005/8/layout/vList4"/>
    <dgm:cxn modelId="{054DDEAA-CBA7-4685-91B2-195A8CFA8BBC}" srcId="{5090F8EE-1FFF-4F04-A165-DC396BDB0772}" destId="{90C7D3E3-D096-41C0-A30D-5124E896E995}" srcOrd="0" destOrd="0" parTransId="{48C5D7A5-7525-49F0-9045-BD6A1F99F96D}" sibTransId="{F56C01B3-BE2C-4E5B-A62B-7A866C744665}"/>
    <dgm:cxn modelId="{F73C62FB-A342-4E07-A274-2E1F9893A0EB}" type="presOf" srcId="{B5E75AE9-6CEC-40B0-A892-114A8E4C9E31}" destId="{63CD16A4-EB3A-47C4-A440-2CC6C119EF56}" srcOrd="1" destOrd="3" presId="urn:microsoft.com/office/officeart/2005/8/layout/vList4"/>
    <dgm:cxn modelId="{5FA3DB94-89CF-41C4-9A59-6BA7CCDB18E4}" srcId="{90C7D3E3-D096-41C0-A30D-5124E896E995}" destId="{186FDD48-00D6-4C10-9F80-1BC1974D3F94}" srcOrd="0" destOrd="0" parTransId="{EFDBFE3B-AAC0-4013-BBBB-AE6BAEA4AA4E}" sibTransId="{ED93B48B-B407-4248-B4DB-CE8C8E89A82D}"/>
    <dgm:cxn modelId="{50227A29-CA91-45CE-A507-B4F272AAED19}" type="presOf" srcId="{8D1295E7-F5A5-4B92-9B9A-404937761BE9}" destId="{AE633101-0915-4FD6-9C52-18278D5E1B2A}" srcOrd="1" destOrd="1" presId="urn:microsoft.com/office/officeart/2005/8/layout/vList4"/>
    <dgm:cxn modelId="{2A2A6A45-CF78-4ADE-8DD5-D2B36E22A78D}" type="presOf" srcId="{90C7D3E3-D096-41C0-A30D-5124E896E995}" destId="{13976191-DA71-48FE-9CC4-7EA39AD2B65D}" srcOrd="0" destOrd="0" presId="urn:microsoft.com/office/officeart/2005/8/layout/vList4"/>
    <dgm:cxn modelId="{0475DEBD-3F82-4B37-A91D-149F5ECE0641}" type="presOf" srcId="{186FDD48-00D6-4C10-9F80-1BC1974D3F94}" destId="{13976191-DA71-48FE-9CC4-7EA39AD2B65D}" srcOrd="0" destOrd="1" presId="urn:microsoft.com/office/officeart/2005/8/layout/vList4"/>
    <dgm:cxn modelId="{DE6BBA3A-159D-4596-90CC-3B01B7C70DFA}" type="presOf" srcId="{E30FB4AF-E56D-4A54-B479-805DF03892BC}" destId="{63CD16A4-EB3A-47C4-A440-2CC6C119EF56}" srcOrd="1" destOrd="2" presId="urn:microsoft.com/office/officeart/2005/8/layout/vList4"/>
    <dgm:cxn modelId="{D458B390-A9D1-4C53-879E-FAB48630AA7A}" type="presOf" srcId="{3DE53EB1-35EF-41EC-BD30-8B8F71CEA290}" destId="{63CD16A4-EB3A-47C4-A440-2CC6C119EF56}" srcOrd="1" destOrd="1" presId="urn:microsoft.com/office/officeart/2005/8/layout/vList4"/>
    <dgm:cxn modelId="{9967EDF7-8EF2-44FF-B050-6683A6D6515F}" type="presOf" srcId="{81990882-7E65-4C45-8E33-3D531AB9C481}" destId="{8594F916-EA66-47B0-8DC0-C1EF203CFF60}" srcOrd="0" destOrd="0" presId="urn:microsoft.com/office/officeart/2005/8/layout/vList4"/>
    <dgm:cxn modelId="{DFD49B63-F279-4B8B-A420-D923500F5CBD}" srcId="{81990882-7E65-4C45-8E33-3D531AB9C481}" destId="{A4D2E60A-6A15-4A00-88A6-B1D5BBC471F2}" srcOrd="0" destOrd="0" parTransId="{5A012D9B-BF4B-4080-A418-873C0C67C103}" sibTransId="{65C1862C-7501-4B04-8BC1-5B2C03E6046B}"/>
    <dgm:cxn modelId="{5858CAAE-7B7D-479C-8EDD-BF4CEDCCD38E}" type="presOf" srcId="{90C7D3E3-D096-41C0-A30D-5124E896E995}" destId="{F1DC8B9C-5BEB-4074-A938-E9601763614D}" srcOrd="1" destOrd="0" presId="urn:microsoft.com/office/officeart/2005/8/layout/vList4"/>
    <dgm:cxn modelId="{1B0A311A-E0C9-434F-902F-A61F851E41C3}" type="presOf" srcId="{8D1295E7-F5A5-4B92-9B9A-404937761BE9}" destId="{BC6D4ED9-89E3-489B-958F-0732D98C7CDB}" srcOrd="0" destOrd="1" presId="urn:microsoft.com/office/officeart/2005/8/layout/vList4"/>
    <dgm:cxn modelId="{1C7AAAB7-4E44-47F0-975F-7A2A0F9C04A2}" type="presOf" srcId="{BC5CC6FD-EFBF-44DD-B928-CD179C2B6D04}" destId="{F1DC8B9C-5BEB-4074-A938-E9601763614D}" srcOrd="1" destOrd="2" presId="urn:microsoft.com/office/officeart/2005/8/layout/vList4"/>
    <dgm:cxn modelId="{A5B19E2D-D1A2-4055-98C8-43EA0C4E995F}" type="presOf" srcId="{A4D2E60A-6A15-4A00-88A6-B1D5BBC471F2}" destId="{8594F916-EA66-47B0-8DC0-C1EF203CFF60}" srcOrd="0" destOrd="1" presId="urn:microsoft.com/office/officeart/2005/8/layout/vList4"/>
    <dgm:cxn modelId="{13B70060-1FA4-416B-B21C-2146AAF267CE}" srcId="{90C7D3E3-D096-41C0-A30D-5124E896E995}" destId="{BC5CC6FD-EFBF-44DD-B928-CD179C2B6D04}" srcOrd="1" destOrd="0" parTransId="{4D399B86-695F-4D49-9C4F-0523B1D87686}" sibTransId="{B86B56E3-2B4B-42D0-99D3-413FCC6725DB}"/>
    <dgm:cxn modelId="{7AF56493-E246-422B-B336-6B324F1959ED}" srcId="{90C7D3E3-D096-41C0-A30D-5124E896E995}" destId="{01C115D5-4DE2-42BF-A26E-C546F2C0BBB6}" srcOrd="2" destOrd="0" parTransId="{BBD7E09A-A77D-47AC-9B86-07361772F11F}" sibTransId="{D3C2BE35-1070-4D72-BCEF-DB1657FD625B}"/>
    <dgm:cxn modelId="{952F9724-AAAA-4496-94B5-93F87FC2E997}" type="presOf" srcId="{5090F8EE-1FFF-4F04-A165-DC396BDB0772}" destId="{CA02C9E0-08A9-423D-9BFA-689C1B8D7209}" srcOrd="0" destOrd="0" presId="urn:microsoft.com/office/officeart/2005/8/layout/vList4"/>
    <dgm:cxn modelId="{93D2B289-2457-46F7-A8E4-B326B97348AE}" type="presOf" srcId="{A4D2E60A-6A15-4A00-88A6-B1D5BBC471F2}" destId="{BF5BA74F-CBB8-4DC8-AD44-26DEFE7B8048}" srcOrd="1" destOrd="1" presId="urn:microsoft.com/office/officeart/2005/8/layout/vList4"/>
    <dgm:cxn modelId="{82276109-CE37-45D0-923C-A2258F71D79D}" srcId="{95243BB3-B825-4B9F-8834-75C6E6575E7D}" destId="{3DE53EB1-35EF-41EC-BD30-8B8F71CEA290}" srcOrd="0" destOrd="0" parTransId="{29FE39B6-91F3-48D5-9466-7B8324D03CBD}" sibTransId="{EFE0B401-3BA9-4875-BACC-3409FA461053}"/>
    <dgm:cxn modelId="{D1BB7790-8754-4F2B-B9C4-31F1030E322E}" srcId="{8B79AAE5-A4A9-4945-BAA4-2CB46137EBEE}" destId="{8D1295E7-F5A5-4B92-9B9A-404937761BE9}" srcOrd="0" destOrd="0" parTransId="{605B88EC-4B5C-465F-8D82-5D51A7AAA2B5}" sibTransId="{A76861E2-71AC-4D4E-ABF1-A3ACE6842BEF}"/>
    <dgm:cxn modelId="{FC840A5F-CF1A-47D3-907C-7FAD0BC715BE}" type="presOf" srcId="{BC5CC6FD-EFBF-44DD-B928-CD179C2B6D04}" destId="{13976191-DA71-48FE-9CC4-7EA39AD2B65D}" srcOrd="0" destOrd="2" presId="urn:microsoft.com/office/officeart/2005/8/layout/vList4"/>
    <dgm:cxn modelId="{535722C5-2E47-4F51-AC82-1D0C3E72BA3E}" type="presOf" srcId="{81990882-7E65-4C45-8E33-3D531AB9C481}" destId="{BF5BA74F-CBB8-4DC8-AD44-26DEFE7B8048}" srcOrd="1" destOrd="0" presId="urn:microsoft.com/office/officeart/2005/8/layout/vList4"/>
    <dgm:cxn modelId="{3522DF07-DF09-4A62-AE7A-3900FC73D872}" srcId="{5090F8EE-1FFF-4F04-A165-DC396BDB0772}" destId="{8B79AAE5-A4A9-4945-BAA4-2CB46137EBEE}" srcOrd="1" destOrd="0" parTransId="{E653C374-EDB6-459B-A0E8-E671482C3661}" sibTransId="{949C62AE-2371-4074-BC1D-86FDA7EA201A}"/>
    <dgm:cxn modelId="{88C64D39-FB75-41CF-903F-21D411901FF3}" srcId="{5090F8EE-1FFF-4F04-A165-DC396BDB0772}" destId="{95243BB3-B825-4B9F-8834-75C6E6575E7D}" srcOrd="3" destOrd="0" parTransId="{0B5B2B68-FB84-4C81-83F0-6CA3C65B64FE}" sibTransId="{3EC00404-2CCD-47D9-A147-55145926FFD7}"/>
    <dgm:cxn modelId="{5529A5C9-8258-45DC-9A80-AEACE0F9468B}" type="presOf" srcId="{01C115D5-4DE2-42BF-A26E-C546F2C0BBB6}" destId="{F1DC8B9C-5BEB-4074-A938-E9601763614D}" srcOrd="1" destOrd="3" presId="urn:microsoft.com/office/officeart/2005/8/layout/vList4"/>
    <dgm:cxn modelId="{F00F50C6-9B7E-4320-9AC9-40AE141D1E49}" type="presOf" srcId="{3DE53EB1-35EF-41EC-BD30-8B8F71CEA290}" destId="{FE225792-8E29-45FE-9C1E-F481C8E8188A}" srcOrd="0" destOrd="1" presId="urn:microsoft.com/office/officeart/2005/8/layout/vList4"/>
    <dgm:cxn modelId="{D7EECBA3-EDC8-4356-BC75-64B2295A6CA6}" type="presOf" srcId="{186FDD48-00D6-4C10-9F80-1BC1974D3F94}" destId="{F1DC8B9C-5BEB-4074-A938-E9601763614D}" srcOrd="1" destOrd="1" presId="urn:microsoft.com/office/officeart/2005/8/layout/vList4"/>
    <dgm:cxn modelId="{A0751B43-F74D-4672-8C8C-D7CB528BD880}" srcId="{95243BB3-B825-4B9F-8834-75C6E6575E7D}" destId="{E30FB4AF-E56D-4A54-B479-805DF03892BC}" srcOrd="1" destOrd="0" parTransId="{916BB0C2-9548-48A5-B441-9BEFA320617B}" sibTransId="{F9345626-B6B6-4326-895F-47F61D5738FE}"/>
    <dgm:cxn modelId="{3269447A-EB6B-48CE-B6CF-08F7E76717DE}" type="presParOf" srcId="{CA02C9E0-08A9-423D-9BFA-689C1B8D7209}" destId="{96FE4828-F448-4AF7-8CE9-B87AC31B00FD}" srcOrd="0" destOrd="0" presId="urn:microsoft.com/office/officeart/2005/8/layout/vList4"/>
    <dgm:cxn modelId="{21E2BE77-E694-49C3-8181-9A37BA978FB4}" type="presParOf" srcId="{96FE4828-F448-4AF7-8CE9-B87AC31B00FD}" destId="{13976191-DA71-48FE-9CC4-7EA39AD2B65D}" srcOrd="0" destOrd="0" presId="urn:microsoft.com/office/officeart/2005/8/layout/vList4"/>
    <dgm:cxn modelId="{69DDA87F-7533-4916-9368-798944E68A50}" type="presParOf" srcId="{96FE4828-F448-4AF7-8CE9-B87AC31B00FD}" destId="{B36D41AF-0111-4AA2-9813-BDCF78127331}" srcOrd="1" destOrd="0" presId="urn:microsoft.com/office/officeart/2005/8/layout/vList4"/>
    <dgm:cxn modelId="{0F1D8444-EECA-4C4B-8CC2-FAEB1651BFE1}" type="presParOf" srcId="{96FE4828-F448-4AF7-8CE9-B87AC31B00FD}" destId="{F1DC8B9C-5BEB-4074-A938-E9601763614D}" srcOrd="2" destOrd="0" presId="urn:microsoft.com/office/officeart/2005/8/layout/vList4"/>
    <dgm:cxn modelId="{7297CFA7-6DD5-4D07-A0EA-C2F0D13988F0}" type="presParOf" srcId="{CA02C9E0-08A9-423D-9BFA-689C1B8D7209}" destId="{ADB91944-29D5-4902-80C8-BBDA8986B605}" srcOrd="1" destOrd="0" presId="urn:microsoft.com/office/officeart/2005/8/layout/vList4"/>
    <dgm:cxn modelId="{03F446C9-1449-440C-9B23-4EFB0C852DC8}" type="presParOf" srcId="{CA02C9E0-08A9-423D-9BFA-689C1B8D7209}" destId="{38FDD42F-F65A-4C5F-A98A-0F2F2F6D4B70}" srcOrd="2" destOrd="0" presId="urn:microsoft.com/office/officeart/2005/8/layout/vList4"/>
    <dgm:cxn modelId="{D631AC8C-2B6C-43DC-82C7-B9D93DDC8014}" type="presParOf" srcId="{38FDD42F-F65A-4C5F-A98A-0F2F2F6D4B70}" destId="{BC6D4ED9-89E3-489B-958F-0732D98C7CDB}" srcOrd="0" destOrd="0" presId="urn:microsoft.com/office/officeart/2005/8/layout/vList4"/>
    <dgm:cxn modelId="{451D98AD-C1E7-4171-8308-247E24B458FF}" type="presParOf" srcId="{38FDD42F-F65A-4C5F-A98A-0F2F2F6D4B70}" destId="{B121ADA7-A670-4974-8DD6-82E8D5398392}" srcOrd="1" destOrd="0" presId="urn:microsoft.com/office/officeart/2005/8/layout/vList4"/>
    <dgm:cxn modelId="{1FD240F5-9749-4797-B0D1-059DA8EE000C}" type="presParOf" srcId="{38FDD42F-F65A-4C5F-A98A-0F2F2F6D4B70}" destId="{AE633101-0915-4FD6-9C52-18278D5E1B2A}" srcOrd="2" destOrd="0" presId="urn:microsoft.com/office/officeart/2005/8/layout/vList4"/>
    <dgm:cxn modelId="{32F1387B-7CBE-4719-BDEE-A0B90AB15046}" type="presParOf" srcId="{CA02C9E0-08A9-423D-9BFA-689C1B8D7209}" destId="{9A01CD32-2D0B-47C2-9E6E-A7015EF6246E}" srcOrd="3" destOrd="0" presId="urn:microsoft.com/office/officeart/2005/8/layout/vList4"/>
    <dgm:cxn modelId="{B66BCC24-2B53-413B-8C1A-F9D60A5A3D41}" type="presParOf" srcId="{CA02C9E0-08A9-423D-9BFA-689C1B8D7209}" destId="{D328A8B2-F700-4D2E-B9B6-3B5935EA6350}" srcOrd="4" destOrd="0" presId="urn:microsoft.com/office/officeart/2005/8/layout/vList4"/>
    <dgm:cxn modelId="{75546B71-A04F-4977-AFBC-B2B20BA326EE}" type="presParOf" srcId="{D328A8B2-F700-4D2E-B9B6-3B5935EA6350}" destId="{8594F916-EA66-47B0-8DC0-C1EF203CFF60}" srcOrd="0" destOrd="0" presId="urn:microsoft.com/office/officeart/2005/8/layout/vList4"/>
    <dgm:cxn modelId="{EBF3EDE3-8230-40B0-ADF8-662BB7616703}" type="presParOf" srcId="{D328A8B2-F700-4D2E-B9B6-3B5935EA6350}" destId="{0A9DCDB4-EC70-4999-8B25-A51E224BCCF1}" srcOrd="1" destOrd="0" presId="urn:microsoft.com/office/officeart/2005/8/layout/vList4"/>
    <dgm:cxn modelId="{5D7D59E5-C696-46C6-BA09-2907D89A8CF1}" type="presParOf" srcId="{D328A8B2-F700-4D2E-B9B6-3B5935EA6350}" destId="{BF5BA74F-CBB8-4DC8-AD44-26DEFE7B8048}" srcOrd="2" destOrd="0" presId="urn:microsoft.com/office/officeart/2005/8/layout/vList4"/>
    <dgm:cxn modelId="{CFC689DD-1EF6-417F-AEDC-E690CEF97C3E}" type="presParOf" srcId="{CA02C9E0-08A9-423D-9BFA-689C1B8D7209}" destId="{3977BBBD-9173-4BA4-A8DB-10535E8527F1}" srcOrd="5" destOrd="0" presId="urn:microsoft.com/office/officeart/2005/8/layout/vList4"/>
    <dgm:cxn modelId="{277D411B-166A-45F6-AAC0-C9467A88A630}" type="presParOf" srcId="{CA02C9E0-08A9-423D-9BFA-689C1B8D7209}" destId="{67FE3D56-D0A0-444C-AE37-9A60BBF849D1}" srcOrd="6" destOrd="0" presId="urn:microsoft.com/office/officeart/2005/8/layout/vList4"/>
    <dgm:cxn modelId="{F2DDF70D-AF17-461B-86A7-83E266BE310A}" type="presParOf" srcId="{67FE3D56-D0A0-444C-AE37-9A60BBF849D1}" destId="{FE225792-8E29-45FE-9C1E-F481C8E8188A}" srcOrd="0" destOrd="0" presId="urn:microsoft.com/office/officeart/2005/8/layout/vList4"/>
    <dgm:cxn modelId="{19D25BE6-D589-4CCB-B610-75D40A634030}" type="presParOf" srcId="{67FE3D56-D0A0-444C-AE37-9A60BBF849D1}" destId="{EA0FC093-2FA1-4413-86A5-861E2F00A3CF}" srcOrd="1" destOrd="0" presId="urn:microsoft.com/office/officeart/2005/8/layout/vList4"/>
    <dgm:cxn modelId="{DC47FC5D-CDDE-4156-BEB4-7829EFCF3064}" type="presParOf" srcId="{67FE3D56-D0A0-444C-AE37-9A60BBF849D1}" destId="{63CD16A4-EB3A-47C4-A440-2CC6C119EF5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4805E6-DF02-47ED-B280-32345ED8299D}"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9E3817E3-C38D-424C-8289-E9AAE424844E}">
      <dgm:prSet phldrT="[Text]"/>
      <dgm:spPr/>
      <dgm:t>
        <a:bodyPr/>
        <a:lstStyle/>
        <a:p>
          <a:r>
            <a:rPr lang="en-US" dirty="0" smtClean="0"/>
            <a:t>The Demographics Form</a:t>
          </a:r>
          <a:endParaRPr lang="en-US" dirty="0"/>
        </a:p>
      </dgm:t>
    </dgm:pt>
    <dgm:pt modelId="{A12F0C0E-1561-4152-945D-266963A842D7}" type="parTrans" cxnId="{C78D9683-9998-49AE-88E4-776C9E9F9DA4}">
      <dgm:prSet/>
      <dgm:spPr/>
      <dgm:t>
        <a:bodyPr/>
        <a:lstStyle/>
        <a:p>
          <a:endParaRPr lang="en-US"/>
        </a:p>
      </dgm:t>
    </dgm:pt>
    <dgm:pt modelId="{D95C1D6A-FDA1-4464-A6F3-7529897EBD1D}" type="sibTrans" cxnId="{C78D9683-9998-49AE-88E4-776C9E9F9DA4}">
      <dgm:prSet/>
      <dgm:spPr/>
      <dgm:t>
        <a:bodyPr/>
        <a:lstStyle/>
        <a:p>
          <a:endParaRPr lang="en-US"/>
        </a:p>
      </dgm:t>
    </dgm:pt>
    <dgm:pt modelId="{0C3CE646-2C13-4947-915E-40D43B00BD74}">
      <dgm:prSet phldrT="[Text]"/>
      <dgm:spPr/>
      <dgm:t>
        <a:bodyPr/>
        <a:lstStyle/>
        <a:p>
          <a:r>
            <a:rPr lang="en-US" dirty="0" smtClean="0"/>
            <a:t>School District Withdrawal Form</a:t>
          </a:r>
          <a:endParaRPr lang="en-US" dirty="0"/>
        </a:p>
      </dgm:t>
    </dgm:pt>
    <dgm:pt modelId="{CDD88D62-EE9B-4D61-8317-69232C233565}" type="parTrans" cxnId="{0CE22CF1-36D8-416F-B8EF-5027D7A52F85}">
      <dgm:prSet/>
      <dgm:spPr/>
      <dgm:t>
        <a:bodyPr/>
        <a:lstStyle/>
        <a:p>
          <a:endParaRPr lang="en-US"/>
        </a:p>
      </dgm:t>
    </dgm:pt>
    <dgm:pt modelId="{9DEB4A8F-38E2-4E8C-B0DF-38D01BC52ECD}" type="sibTrans" cxnId="{0CE22CF1-36D8-416F-B8EF-5027D7A52F85}">
      <dgm:prSet/>
      <dgm:spPr/>
      <dgm:t>
        <a:bodyPr/>
        <a:lstStyle/>
        <a:p>
          <a:endParaRPr lang="en-US"/>
        </a:p>
      </dgm:t>
    </dgm:pt>
    <dgm:pt modelId="{2180ACE2-3C79-4CA1-9C95-FDFBAE71E511}">
      <dgm:prSet phldrT="[Text]"/>
      <dgm:spPr/>
      <dgm:t>
        <a:bodyPr/>
        <a:lstStyle/>
        <a:p>
          <a:r>
            <a:rPr lang="en-US" dirty="0" smtClean="0"/>
            <a:t>Pretest Verification Form</a:t>
          </a:r>
          <a:endParaRPr lang="en-US" dirty="0"/>
        </a:p>
      </dgm:t>
    </dgm:pt>
    <dgm:pt modelId="{B2987F72-86B5-4EDF-80C4-4D1472103CBD}" type="parTrans" cxnId="{BDF2F269-74D1-4832-B1E6-7B237BCAD343}">
      <dgm:prSet/>
      <dgm:spPr/>
      <dgm:t>
        <a:bodyPr/>
        <a:lstStyle/>
        <a:p>
          <a:endParaRPr lang="en-US"/>
        </a:p>
      </dgm:t>
    </dgm:pt>
    <dgm:pt modelId="{7EBFA508-E213-4DCC-94E3-FAAD74F10DE4}" type="sibTrans" cxnId="{BDF2F269-74D1-4832-B1E6-7B237BCAD343}">
      <dgm:prSet/>
      <dgm:spPr/>
      <dgm:t>
        <a:bodyPr/>
        <a:lstStyle/>
        <a:p>
          <a:endParaRPr lang="en-US"/>
        </a:p>
      </dgm:t>
    </dgm:pt>
    <dgm:pt modelId="{7B6CDAE4-3E7E-479F-B495-343AE2F9CF76}" type="pres">
      <dgm:prSet presAssocID="{8A4805E6-DF02-47ED-B280-32345ED8299D}" presName="Name0" presStyleCnt="0">
        <dgm:presLayoutVars>
          <dgm:dir/>
        </dgm:presLayoutVars>
      </dgm:prSet>
      <dgm:spPr/>
      <dgm:t>
        <a:bodyPr/>
        <a:lstStyle/>
        <a:p>
          <a:endParaRPr lang="en-US"/>
        </a:p>
      </dgm:t>
    </dgm:pt>
    <dgm:pt modelId="{818ED002-0D95-4C34-AA2F-9BBBF1EAC705}" type="pres">
      <dgm:prSet presAssocID="{9E3817E3-C38D-424C-8289-E9AAE424844E}" presName="composite" presStyleCnt="0"/>
      <dgm:spPr/>
    </dgm:pt>
    <dgm:pt modelId="{E729C0DE-F445-494D-A80B-77D8E404D567}" type="pres">
      <dgm:prSet presAssocID="{9E3817E3-C38D-424C-8289-E9AAE424844E}" presName="rect2" presStyleLbl="revTx" presStyleIdx="0" presStyleCnt="3">
        <dgm:presLayoutVars>
          <dgm:bulletEnabled val="1"/>
        </dgm:presLayoutVars>
      </dgm:prSet>
      <dgm:spPr/>
      <dgm:t>
        <a:bodyPr/>
        <a:lstStyle/>
        <a:p>
          <a:endParaRPr lang="en-US"/>
        </a:p>
      </dgm:t>
    </dgm:pt>
    <dgm:pt modelId="{471B67F1-F0E5-42C0-A020-9948A37361C9}" type="pres">
      <dgm:prSet presAssocID="{9E3817E3-C38D-424C-8289-E9AAE424844E}" presName="rect1" presStyleLbl="alignImgPlace1" presStyleIdx="0" presStyleCnt="3"/>
      <dgm:spPr>
        <a:blipFill rotWithShape="1">
          <a:blip xmlns:r="http://schemas.openxmlformats.org/officeDocument/2006/relationships" r:embed="rId1"/>
          <a:stretch>
            <a:fillRect/>
          </a:stretch>
        </a:blipFill>
      </dgm:spPr>
    </dgm:pt>
    <dgm:pt modelId="{C1571DA0-A36C-467F-BCCB-52DB61E0DCDD}" type="pres">
      <dgm:prSet presAssocID="{D95C1D6A-FDA1-4464-A6F3-7529897EBD1D}" presName="sibTrans" presStyleCnt="0"/>
      <dgm:spPr/>
    </dgm:pt>
    <dgm:pt modelId="{AD6DAD2B-0F84-4D25-B322-8C28410189F1}" type="pres">
      <dgm:prSet presAssocID="{0C3CE646-2C13-4947-915E-40D43B00BD74}" presName="composite" presStyleCnt="0"/>
      <dgm:spPr/>
    </dgm:pt>
    <dgm:pt modelId="{55133DCC-53FA-46D2-8020-10A6E48D3C99}" type="pres">
      <dgm:prSet presAssocID="{0C3CE646-2C13-4947-915E-40D43B00BD74}" presName="rect2" presStyleLbl="revTx" presStyleIdx="1" presStyleCnt="3">
        <dgm:presLayoutVars>
          <dgm:bulletEnabled val="1"/>
        </dgm:presLayoutVars>
      </dgm:prSet>
      <dgm:spPr/>
      <dgm:t>
        <a:bodyPr/>
        <a:lstStyle/>
        <a:p>
          <a:endParaRPr lang="en-US"/>
        </a:p>
      </dgm:t>
    </dgm:pt>
    <dgm:pt modelId="{BC5A3526-EEA1-404E-BD48-9F92CD9F79EC}" type="pres">
      <dgm:prSet presAssocID="{0C3CE646-2C13-4947-915E-40D43B00BD74}" presName="rect1" presStyleLbl="alignImgPlace1" presStyleIdx="1" presStyleCnt="3"/>
      <dgm:spPr>
        <a:blipFill rotWithShape="1">
          <a:blip xmlns:r="http://schemas.openxmlformats.org/officeDocument/2006/relationships" r:embed="rId2"/>
          <a:stretch>
            <a:fillRect/>
          </a:stretch>
        </a:blipFill>
      </dgm:spPr>
    </dgm:pt>
    <dgm:pt modelId="{F6510396-38B2-4E69-8EAA-98829291498C}" type="pres">
      <dgm:prSet presAssocID="{9DEB4A8F-38E2-4E8C-B0DF-38D01BC52ECD}" presName="sibTrans" presStyleCnt="0"/>
      <dgm:spPr/>
    </dgm:pt>
    <dgm:pt modelId="{A35F8D5B-1F6B-486C-BFBB-88B1EC5C3E7F}" type="pres">
      <dgm:prSet presAssocID="{2180ACE2-3C79-4CA1-9C95-FDFBAE71E511}" presName="composite" presStyleCnt="0"/>
      <dgm:spPr/>
    </dgm:pt>
    <dgm:pt modelId="{A2B2ED9D-B63D-491A-97E4-05733AA3F369}" type="pres">
      <dgm:prSet presAssocID="{2180ACE2-3C79-4CA1-9C95-FDFBAE71E511}" presName="rect2" presStyleLbl="revTx" presStyleIdx="2" presStyleCnt="3">
        <dgm:presLayoutVars>
          <dgm:bulletEnabled val="1"/>
        </dgm:presLayoutVars>
      </dgm:prSet>
      <dgm:spPr/>
      <dgm:t>
        <a:bodyPr/>
        <a:lstStyle/>
        <a:p>
          <a:endParaRPr lang="en-US"/>
        </a:p>
      </dgm:t>
    </dgm:pt>
    <dgm:pt modelId="{96D2357A-7515-4C4F-BD63-C88A73988F6E}" type="pres">
      <dgm:prSet presAssocID="{2180ACE2-3C79-4CA1-9C95-FDFBAE71E511}" presName="rect1" presStyleLbl="alignImgPlace1" presStyleIdx="2" presStyleCnt="3"/>
      <dgm:spPr>
        <a:blipFill rotWithShape="1">
          <a:blip xmlns:r="http://schemas.openxmlformats.org/officeDocument/2006/relationships" r:embed="rId3"/>
          <a:stretch>
            <a:fillRect/>
          </a:stretch>
        </a:blipFill>
      </dgm:spPr>
    </dgm:pt>
  </dgm:ptLst>
  <dgm:cxnLst>
    <dgm:cxn modelId="{EFFDA893-FE12-4D60-83FD-FC97BEC71A32}" type="presOf" srcId="{9E3817E3-C38D-424C-8289-E9AAE424844E}" destId="{E729C0DE-F445-494D-A80B-77D8E404D567}" srcOrd="0" destOrd="0" presId="urn:microsoft.com/office/officeart/2008/layout/PictureGrid"/>
    <dgm:cxn modelId="{E49F322D-A2D6-4B50-BA15-D8C82BF12BEA}" type="presOf" srcId="{2180ACE2-3C79-4CA1-9C95-FDFBAE71E511}" destId="{A2B2ED9D-B63D-491A-97E4-05733AA3F369}" srcOrd="0" destOrd="0" presId="urn:microsoft.com/office/officeart/2008/layout/PictureGrid"/>
    <dgm:cxn modelId="{9B789F64-1707-401F-ABA6-6346E44E868E}" type="presOf" srcId="{8A4805E6-DF02-47ED-B280-32345ED8299D}" destId="{7B6CDAE4-3E7E-479F-B495-343AE2F9CF76}" srcOrd="0" destOrd="0" presId="urn:microsoft.com/office/officeart/2008/layout/PictureGrid"/>
    <dgm:cxn modelId="{C78D9683-9998-49AE-88E4-776C9E9F9DA4}" srcId="{8A4805E6-DF02-47ED-B280-32345ED8299D}" destId="{9E3817E3-C38D-424C-8289-E9AAE424844E}" srcOrd="0" destOrd="0" parTransId="{A12F0C0E-1561-4152-945D-266963A842D7}" sibTransId="{D95C1D6A-FDA1-4464-A6F3-7529897EBD1D}"/>
    <dgm:cxn modelId="{46DCB090-E93E-4061-A346-FB2F89D80490}" type="presOf" srcId="{0C3CE646-2C13-4947-915E-40D43B00BD74}" destId="{55133DCC-53FA-46D2-8020-10A6E48D3C99}" srcOrd="0" destOrd="0" presId="urn:microsoft.com/office/officeart/2008/layout/PictureGrid"/>
    <dgm:cxn modelId="{0CE22CF1-36D8-416F-B8EF-5027D7A52F85}" srcId="{8A4805E6-DF02-47ED-B280-32345ED8299D}" destId="{0C3CE646-2C13-4947-915E-40D43B00BD74}" srcOrd="1" destOrd="0" parTransId="{CDD88D62-EE9B-4D61-8317-69232C233565}" sibTransId="{9DEB4A8F-38E2-4E8C-B0DF-38D01BC52ECD}"/>
    <dgm:cxn modelId="{BDF2F269-74D1-4832-B1E6-7B237BCAD343}" srcId="{8A4805E6-DF02-47ED-B280-32345ED8299D}" destId="{2180ACE2-3C79-4CA1-9C95-FDFBAE71E511}" srcOrd="2" destOrd="0" parTransId="{B2987F72-86B5-4EDF-80C4-4D1472103CBD}" sibTransId="{7EBFA508-E213-4DCC-94E3-FAAD74F10DE4}"/>
    <dgm:cxn modelId="{012FED87-24B6-4020-9162-413E22C3140E}" type="presParOf" srcId="{7B6CDAE4-3E7E-479F-B495-343AE2F9CF76}" destId="{818ED002-0D95-4C34-AA2F-9BBBF1EAC705}" srcOrd="0" destOrd="0" presId="urn:microsoft.com/office/officeart/2008/layout/PictureGrid"/>
    <dgm:cxn modelId="{5EA4B4AB-EF33-4B1A-A83E-CD1117563E09}" type="presParOf" srcId="{818ED002-0D95-4C34-AA2F-9BBBF1EAC705}" destId="{E729C0DE-F445-494D-A80B-77D8E404D567}" srcOrd="0" destOrd="0" presId="urn:microsoft.com/office/officeart/2008/layout/PictureGrid"/>
    <dgm:cxn modelId="{FF88059E-775C-489E-BEA9-0F3385EE7E67}" type="presParOf" srcId="{818ED002-0D95-4C34-AA2F-9BBBF1EAC705}" destId="{471B67F1-F0E5-42C0-A020-9948A37361C9}" srcOrd="1" destOrd="0" presId="urn:microsoft.com/office/officeart/2008/layout/PictureGrid"/>
    <dgm:cxn modelId="{ACC852AA-2A30-48E6-BB2E-CC3E0DCD58A6}" type="presParOf" srcId="{7B6CDAE4-3E7E-479F-B495-343AE2F9CF76}" destId="{C1571DA0-A36C-467F-BCCB-52DB61E0DCDD}" srcOrd="1" destOrd="0" presId="urn:microsoft.com/office/officeart/2008/layout/PictureGrid"/>
    <dgm:cxn modelId="{1BD5C469-256F-4223-9A35-8FB550DEFE26}" type="presParOf" srcId="{7B6CDAE4-3E7E-479F-B495-343AE2F9CF76}" destId="{AD6DAD2B-0F84-4D25-B322-8C28410189F1}" srcOrd="2" destOrd="0" presId="urn:microsoft.com/office/officeart/2008/layout/PictureGrid"/>
    <dgm:cxn modelId="{5A612AAF-E2E8-4389-897D-41B4A054D442}" type="presParOf" srcId="{AD6DAD2B-0F84-4D25-B322-8C28410189F1}" destId="{55133DCC-53FA-46D2-8020-10A6E48D3C99}" srcOrd="0" destOrd="0" presId="urn:microsoft.com/office/officeart/2008/layout/PictureGrid"/>
    <dgm:cxn modelId="{C8693B6A-AF06-46B2-AAF5-85D4C2012548}" type="presParOf" srcId="{AD6DAD2B-0F84-4D25-B322-8C28410189F1}" destId="{BC5A3526-EEA1-404E-BD48-9F92CD9F79EC}" srcOrd="1" destOrd="0" presId="urn:microsoft.com/office/officeart/2008/layout/PictureGrid"/>
    <dgm:cxn modelId="{69F243A7-B295-4E5F-B732-23D9CAB42E97}" type="presParOf" srcId="{7B6CDAE4-3E7E-479F-B495-343AE2F9CF76}" destId="{F6510396-38B2-4E69-8EAA-98829291498C}" srcOrd="3" destOrd="0" presId="urn:microsoft.com/office/officeart/2008/layout/PictureGrid"/>
    <dgm:cxn modelId="{C3DCDF24-5355-4031-9BE5-70EE2269D1A1}" type="presParOf" srcId="{7B6CDAE4-3E7E-479F-B495-343AE2F9CF76}" destId="{A35F8D5B-1F6B-486C-BFBB-88B1EC5C3E7F}" srcOrd="4" destOrd="0" presId="urn:microsoft.com/office/officeart/2008/layout/PictureGrid"/>
    <dgm:cxn modelId="{DF2BAAA3-3B22-412D-9184-6CCB624C22DA}" type="presParOf" srcId="{A35F8D5B-1F6B-486C-BFBB-88B1EC5C3E7F}" destId="{A2B2ED9D-B63D-491A-97E4-05733AA3F369}" srcOrd="0" destOrd="0" presId="urn:microsoft.com/office/officeart/2008/layout/PictureGrid"/>
    <dgm:cxn modelId="{1A518703-62A8-4898-9EA5-BD359B579259}" type="presParOf" srcId="{A35F8D5B-1F6B-486C-BFBB-88B1EC5C3E7F}" destId="{96D2357A-7515-4C4F-BD63-C88A73988F6E}"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130403-CA72-4725-8C5D-FF697DFEC2EE}"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285106F8-E7BA-48AB-812A-D0DD301A8608}">
      <dgm:prSet phldrT="[Text]"/>
      <dgm:spPr>
        <a:scene3d>
          <a:camera prst="orthographicFront"/>
          <a:lightRig rig="threePt" dir="t"/>
        </a:scene3d>
        <a:sp3d>
          <a:bevelT prst="angle"/>
        </a:sp3d>
      </dgm:spPr>
      <dgm:t>
        <a:bodyPr/>
        <a:lstStyle/>
        <a:p>
          <a:r>
            <a:rPr lang="en-US" dirty="0" smtClean="0"/>
            <a:t>Intake Paperwork</a:t>
          </a:r>
          <a:endParaRPr lang="en-US" dirty="0"/>
        </a:p>
      </dgm:t>
    </dgm:pt>
    <dgm:pt modelId="{7E469B2F-04C3-4889-AC00-20C33CDB4AF9}" type="parTrans" cxnId="{D401E0DE-E811-4291-8D22-875AF50AA762}">
      <dgm:prSet/>
      <dgm:spPr/>
      <dgm:t>
        <a:bodyPr/>
        <a:lstStyle/>
        <a:p>
          <a:endParaRPr lang="en-US"/>
        </a:p>
      </dgm:t>
    </dgm:pt>
    <dgm:pt modelId="{4AAF3F5F-9A23-4616-8B24-272CADDB70EE}" type="sibTrans" cxnId="{D401E0DE-E811-4291-8D22-875AF50AA762}">
      <dgm:prSet/>
      <dgm:spPr/>
      <dgm:t>
        <a:bodyPr/>
        <a:lstStyle/>
        <a:p>
          <a:endParaRPr lang="en-US"/>
        </a:p>
      </dgm:t>
    </dgm:pt>
    <dgm:pt modelId="{90E8791C-7CD3-439C-8F63-204C0E1BE0D9}">
      <dgm:prSet phldrT="[Text]"/>
      <dgm:spPr>
        <a:scene3d>
          <a:camera prst="orthographicFront"/>
          <a:lightRig rig="threePt" dir="t"/>
        </a:scene3d>
        <a:sp3d>
          <a:bevelT prst="angle"/>
        </a:sp3d>
      </dgm:spPr>
      <dgm:t>
        <a:bodyPr/>
        <a:lstStyle/>
        <a:p>
          <a:r>
            <a:rPr lang="en-US" dirty="0" smtClean="0"/>
            <a:t>The intake form</a:t>
          </a:r>
          <a:endParaRPr lang="en-US" dirty="0"/>
        </a:p>
      </dgm:t>
    </dgm:pt>
    <dgm:pt modelId="{A22B51BA-7095-4AE7-9056-B7538C9DF5C4}" type="parTrans" cxnId="{390E2D09-9952-494F-9D38-A7057118DFDB}">
      <dgm:prSet/>
      <dgm:spPr/>
      <dgm:t>
        <a:bodyPr/>
        <a:lstStyle/>
        <a:p>
          <a:endParaRPr lang="en-US"/>
        </a:p>
      </dgm:t>
    </dgm:pt>
    <dgm:pt modelId="{8D1CB01F-1B2F-45F5-A268-E0A054DA9395}" type="sibTrans" cxnId="{390E2D09-9952-494F-9D38-A7057118DFDB}">
      <dgm:prSet/>
      <dgm:spPr/>
      <dgm:t>
        <a:bodyPr/>
        <a:lstStyle/>
        <a:p>
          <a:endParaRPr lang="en-US"/>
        </a:p>
      </dgm:t>
    </dgm:pt>
    <dgm:pt modelId="{76FD8FAE-B6A6-4ABF-B393-407AD461C476}">
      <dgm:prSet phldrT="[Text]"/>
      <dgm:spPr>
        <a:scene3d>
          <a:camera prst="orthographicFront"/>
          <a:lightRig rig="threePt" dir="t"/>
        </a:scene3d>
        <a:sp3d>
          <a:bevelT prst="angle"/>
        </a:sp3d>
      </dgm:spPr>
      <dgm:t>
        <a:bodyPr/>
        <a:lstStyle/>
        <a:p>
          <a:r>
            <a:rPr lang="en-US" dirty="0" smtClean="0"/>
            <a:t>Goal Sheet</a:t>
          </a:r>
          <a:endParaRPr lang="en-US" dirty="0"/>
        </a:p>
      </dgm:t>
    </dgm:pt>
    <dgm:pt modelId="{12E8F4C1-C4C3-4DDD-BA76-E14BE7A6961B}" type="parTrans" cxnId="{08052673-698E-40DB-B99A-CCBD0B2A3FE1}">
      <dgm:prSet/>
      <dgm:spPr/>
      <dgm:t>
        <a:bodyPr/>
        <a:lstStyle/>
        <a:p>
          <a:endParaRPr lang="en-US"/>
        </a:p>
      </dgm:t>
    </dgm:pt>
    <dgm:pt modelId="{033C9F60-50A3-4DDB-BD68-8D34EA0FE68D}" type="sibTrans" cxnId="{08052673-698E-40DB-B99A-CCBD0B2A3FE1}">
      <dgm:prSet/>
      <dgm:spPr/>
      <dgm:t>
        <a:bodyPr/>
        <a:lstStyle/>
        <a:p>
          <a:endParaRPr lang="en-US"/>
        </a:p>
      </dgm:t>
    </dgm:pt>
    <dgm:pt modelId="{6A281D7B-009C-4512-B111-6384E64DB0F4}">
      <dgm:prSet phldrT="[Text]"/>
      <dgm:spPr>
        <a:scene3d>
          <a:camera prst="orthographicFront"/>
          <a:lightRig rig="threePt" dir="t"/>
        </a:scene3d>
        <a:sp3d>
          <a:bevelT prst="angle"/>
        </a:sp3d>
      </dgm:spPr>
      <dgm:t>
        <a:bodyPr/>
        <a:lstStyle/>
        <a:p>
          <a:r>
            <a:rPr lang="en-US" dirty="0" smtClean="0"/>
            <a:t>Testing</a:t>
          </a:r>
          <a:endParaRPr lang="en-US" dirty="0"/>
        </a:p>
      </dgm:t>
    </dgm:pt>
    <dgm:pt modelId="{DAE89B43-3B53-4186-8BF1-12521467FDC2}" type="parTrans" cxnId="{E502F500-59A0-4831-A3F3-97D39B82C7CB}">
      <dgm:prSet/>
      <dgm:spPr/>
      <dgm:t>
        <a:bodyPr/>
        <a:lstStyle/>
        <a:p>
          <a:endParaRPr lang="en-US"/>
        </a:p>
      </dgm:t>
    </dgm:pt>
    <dgm:pt modelId="{25C022C6-F9F8-4C70-B332-BA381A63ADBC}" type="sibTrans" cxnId="{E502F500-59A0-4831-A3F3-97D39B82C7CB}">
      <dgm:prSet/>
      <dgm:spPr/>
      <dgm:t>
        <a:bodyPr/>
        <a:lstStyle/>
        <a:p>
          <a:endParaRPr lang="en-US"/>
        </a:p>
      </dgm:t>
    </dgm:pt>
    <dgm:pt modelId="{B6AA673E-8408-4B0A-88B3-78F5F39E1F28}">
      <dgm:prSet phldrT="[Text]"/>
      <dgm:spPr>
        <a:scene3d>
          <a:camera prst="orthographicFront"/>
          <a:lightRig rig="threePt" dir="t"/>
        </a:scene3d>
        <a:sp3d>
          <a:bevelT prst="angle"/>
        </a:sp3d>
      </dgm:spPr>
      <dgm:t>
        <a:bodyPr/>
        <a:lstStyle/>
        <a:p>
          <a:r>
            <a:rPr lang="en-US" dirty="0" smtClean="0"/>
            <a:t>TABE 11/12 OR</a:t>
          </a:r>
          <a:endParaRPr lang="en-US" dirty="0"/>
        </a:p>
      </dgm:t>
    </dgm:pt>
    <dgm:pt modelId="{F3173B0B-6318-40B2-B3D2-A5F81264810E}" type="parTrans" cxnId="{C47486EF-3004-400B-9BA8-DEFC45C5608B}">
      <dgm:prSet/>
      <dgm:spPr/>
      <dgm:t>
        <a:bodyPr/>
        <a:lstStyle/>
        <a:p>
          <a:endParaRPr lang="en-US"/>
        </a:p>
      </dgm:t>
    </dgm:pt>
    <dgm:pt modelId="{B145BD45-CFF8-4329-A6EC-9CD98AC02F6C}" type="sibTrans" cxnId="{C47486EF-3004-400B-9BA8-DEFC45C5608B}">
      <dgm:prSet/>
      <dgm:spPr/>
      <dgm:t>
        <a:bodyPr/>
        <a:lstStyle/>
        <a:p>
          <a:endParaRPr lang="en-US"/>
        </a:p>
      </dgm:t>
    </dgm:pt>
    <dgm:pt modelId="{4CBE1790-8638-49E1-8447-4C93A26BD578}">
      <dgm:prSet phldrT="[Text]"/>
      <dgm:spPr>
        <a:scene3d>
          <a:camera prst="orthographicFront"/>
          <a:lightRig rig="threePt" dir="t"/>
        </a:scene3d>
        <a:sp3d>
          <a:bevelT prst="angle"/>
        </a:sp3d>
      </dgm:spPr>
      <dgm:t>
        <a:bodyPr/>
        <a:lstStyle/>
        <a:p>
          <a:r>
            <a:rPr lang="en-US" dirty="0" smtClean="0"/>
            <a:t>TABE CLAS-E</a:t>
          </a:r>
          <a:endParaRPr lang="en-US" dirty="0"/>
        </a:p>
      </dgm:t>
    </dgm:pt>
    <dgm:pt modelId="{E8C20717-FC99-4033-B99B-F4BF06D93509}" type="parTrans" cxnId="{164B0D7A-B12F-4770-B9DA-6B76293322F2}">
      <dgm:prSet/>
      <dgm:spPr/>
      <dgm:t>
        <a:bodyPr/>
        <a:lstStyle/>
        <a:p>
          <a:endParaRPr lang="en-US"/>
        </a:p>
      </dgm:t>
    </dgm:pt>
    <dgm:pt modelId="{3B1F02B4-7E53-4148-85C3-EC3A3F0301E4}" type="sibTrans" cxnId="{164B0D7A-B12F-4770-B9DA-6B76293322F2}">
      <dgm:prSet/>
      <dgm:spPr/>
      <dgm:t>
        <a:bodyPr/>
        <a:lstStyle/>
        <a:p>
          <a:endParaRPr lang="en-US"/>
        </a:p>
      </dgm:t>
    </dgm:pt>
    <dgm:pt modelId="{2AE67C89-E6BE-4980-81FF-84D99F41E5A6}">
      <dgm:prSet phldrT="[Text]"/>
      <dgm:spPr>
        <a:scene3d>
          <a:camera prst="orthographicFront"/>
          <a:lightRig rig="threePt" dir="t"/>
        </a:scene3d>
        <a:sp3d>
          <a:bevelT prst="angle"/>
        </a:sp3d>
      </dgm:spPr>
      <dgm:t>
        <a:bodyPr/>
        <a:lstStyle/>
        <a:p>
          <a:r>
            <a:rPr lang="en-US" dirty="0" smtClean="0"/>
            <a:t>Career Explorations</a:t>
          </a:r>
          <a:endParaRPr lang="en-US" dirty="0"/>
        </a:p>
      </dgm:t>
    </dgm:pt>
    <dgm:pt modelId="{4A2A5633-2076-4912-9B78-B8F428B1CC1C}" type="parTrans" cxnId="{8D909450-4217-4E34-BF7B-1B398D49BE7A}">
      <dgm:prSet/>
      <dgm:spPr/>
      <dgm:t>
        <a:bodyPr/>
        <a:lstStyle/>
        <a:p>
          <a:endParaRPr lang="en-US"/>
        </a:p>
      </dgm:t>
    </dgm:pt>
    <dgm:pt modelId="{0C37B3A3-7A1F-45A1-AB4D-0305320C3328}" type="sibTrans" cxnId="{8D909450-4217-4E34-BF7B-1B398D49BE7A}">
      <dgm:prSet/>
      <dgm:spPr/>
      <dgm:t>
        <a:bodyPr/>
        <a:lstStyle/>
        <a:p>
          <a:endParaRPr lang="en-US"/>
        </a:p>
      </dgm:t>
    </dgm:pt>
    <dgm:pt modelId="{733B5A87-9310-4DC5-95B5-647C19FC1D39}">
      <dgm:prSet phldrT="[Text]"/>
      <dgm:spPr>
        <a:scene3d>
          <a:camera prst="orthographicFront"/>
          <a:lightRig rig="threePt" dir="t"/>
        </a:scene3d>
        <a:sp3d>
          <a:bevelT prst="angle"/>
        </a:sp3d>
      </dgm:spPr>
      <dgm:t>
        <a:bodyPr/>
        <a:lstStyle/>
        <a:p>
          <a:r>
            <a:rPr lang="en-US" dirty="0" smtClean="0"/>
            <a:t>College readiness</a:t>
          </a:r>
          <a:endParaRPr lang="en-US" dirty="0"/>
        </a:p>
      </dgm:t>
    </dgm:pt>
    <dgm:pt modelId="{CD633AA6-8131-466D-9AAC-0D320F54FEE9}" type="parTrans" cxnId="{ABEEC5DF-FA71-4E76-8027-5FC21399B0F3}">
      <dgm:prSet/>
      <dgm:spPr/>
      <dgm:t>
        <a:bodyPr/>
        <a:lstStyle/>
        <a:p>
          <a:endParaRPr lang="en-US"/>
        </a:p>
      </dgm:t>
    </dgm:pt>
    <dgm:pt modelId="{42A7A723-2ABD-4A5F-8487-20CEF6F0339C}" type="sibTrans" cxnId="{ABEEC5DF-FA71-4E76-8027-5FC21399B0F3}">
      <dgm:prSet/>
      <dgm:spPr/>
      <dgm:t>
        <a:bodyPr/>
        <a:lstStyle/>
        <a:p>
          <a:endParaRPr lang="en-US"/>
        </a:p>
      </dgm:t>
    </dgm:pt>
    <dgm:pt modelId="{B86F0A63-1D17-4120-9466-872903F87D0A}">
      <dgm:prSet phldrT="[Text]"/>
      <dgm:spPr>
        <a:scene3d>
          <a:camera prst="orthographicFront"/>
          <a:lightRig rig="threePt" dir="t"/>
        </a:scene3d>
        <a:sp3d>
          <a:bevelT prst="angle"/>
        </a:sp3d>
      </dgm:spPr>
      <dgm:t>
        <a:bodyPr/>
        <a:lstStyle/>
        <a:p>
          <a:r>
            <a:rPr lang="en-US" dirty="0" smtClean="0"/>
            <a:t>Soft skills trainings</a:t>
          </a:r>
          <a:endParaRPr lang="en-US" dirty="0"/>
        </a:p>
      </dgm:t>
    </dgm:pt>
    <dgm:pt modelId="{4FC8B083-8EF9-4782-819C-B5DCB4839801}" type="parTrans" cxnId="{B1AF5CB6-1C2D-44CF-9E23-401E71A96BEC}">
      <dgm:prSet/>
      <dgm:spPr/>
      <dgm:t>
        <a:bodyPr/>
        <a:lstStyle/>
        <a:p>
          <a:endParaRPr lang="en-US"/>
        </a:p>
      </dgm:t>
    </dgm:pt>
    <dgm:pt modelId="{ECA9915B-0D44-4A14-865D-5D5C999B15E5}" type="sibTrans" cxnId="{B1AF5CB6-1C2D-44CF-9E23-401E71A96BEC}">
      <dgm:prSet/>
      <dgm:spPr/>
      <dgm:t>
        <a:bodyPr/>
        <a:lstStyle/>
        <a:p>
          <a:endParaRPr lang="en-US"/>
        </a:p>
      </dgm:t>
    </dgm:pt>
    <dgm:pt modelId="{630A65E7-128C-45FB-A822-7E0E7A90EAA1}">
      <dgm:prSet phldrT="[Text]"/>
      <dgm:spPr>
        <a:scene3d>
          <a:camera prst="orthographicFront"/>
          <a:lightRig rig="threePt" dir="t"/>
        </a:scene3d>
        <a:sp3d>
          <a:bevelT prst="angle"/>
        </a:sp3d>
      </dgm:spPr>
      <dgm:t>
        <a:bodyPr/>
        <a:lstStyle/>
        <a:p>
          <a:r>
            <a:rPr lang="en-US" dirty="0" smtClean="0"/>
            <a:t>Pathways Form</a:t>
          </a:r>
          <a:endParaRPr lang="en-US" dirty="0"/>
        </a:p>
      </dgm:t>
    </dgm:pt>
    <dgm:pt modelId="{2AACD59D-3CF1-4C89-A034-9D582712B46E}" type="parTrans" cxnId="{6834D950-098F-47ED-B96D-578018E25B49}">
      <dgm:prSet/>
      <dgm:spPr/>
      <dgm:t>
        <a:bodyPr/>
        <a:lstStyle/>
        <a:p>
          <a:endParaRPr lang="en-US"/>
        </a:p>
      </dgm:t>
    </dgm:pt>
    <dgm:pt modelId="{E2B660C4-EBC3-41BA-9DBD-43551718A649}" type="sibTrans" cxnId="{6834D950-098F-47ED-B96D-578018E25B49}">
      <dgm:prSet/>
      <dgm:spPr/>
      <dgm:t>
        <a:bodyPr/>
        <a:lstStyle/>
        <a:p>
          <a:endParaRPr lang="en-US"/>
        </a:p>
      </dgm:t>
    </dgm:pt>
    <dgm:pt modelId="{CCA962C3-CDCC-4270-8FF2-F6618D6C48A7}">
      <dgm:prSet phldrT="[Text]"/>
      <dgm:spPr>
        <a:scene3d>
          <a:camera prst="orthographicFront"/>
          <a:lightRig rig="threePt" dir="t"/>
        </a:scene3d>
        <a:sp3d>
          <a:bevelT prst="angle"/>
        </a:sp3d>
      </dgm:spPr>
      <dgm:t>
        <a:bodyPr/>
        <a:lstStyle/>
        <a:p>
          <a:r>
            <a:rPr lang="en-US" dirty="0" smtClean="0"/>
            <a:t>Age Waiver</a:t>
          </a:r>
          <a:endParaRPr lang="en-US" dirty="0"/>
        </a:p>
      </dgm:t>
    </dgm:pt>
    <dgm:pt modelId="{3AB688C4-6BF5-4FDE-B2FB-C8D126C08246}" type="parTrans" cxnId="{3F4F5C82-6E68-4A58-AA8A-8CDF0AF333B7}">
      <dgm:prSet/>
      <dgm:spPr/>
      <dgm:t>
        <a:bodyPr/>
        <a:lstStyle/>
        <a:p>
          <a:endParaRPr lang="en-US"/>
        </a:p>
      </dgm:t>
    </dgm:pt>
    <dgm:pt modelId="{15533997-0136-4AA1-A033-03FFF955F742}" type="sibTrans" cxnId="{3F4F5C82-6E68-4A58-AA8A-8CDF0AF333B7}">
      <dgm:prSet/>
      <dgm:spPr/>
      <dgm:t>
        <a:bodyPr/>
        <a:lstStyle/>
        <a:p>
          <a:endParaRPr lang="en-US"/>
        </a:p>
      </dgm:t>
    </dgm:pt>
    <dgm:pt modelId="{BD8C4E06-CDE6-48C6-BDC4-37A3CC2A5CF2}">
      <dgm:prSet phldrT="[Text]"/>
      <dgm:spPr>
        <a:scene3d>
          <a:camera prst="orthographicFront"/>
          <a:lightRig rig="threePt" dir="t"/>
        </a:scene3d>
        <a:sp3d>
          <a:bevelT prst="angle"/>
        </a:sp3d>
      </dgm:spPr>
      <dgm:t>
        <a:bodyPr/>
        <a:lstStyle/>
        <a:p>
          <a:r>
            <a:rPr lang="en-US" dirty="0" smtClean="0"/>
            <a:t>Referrals</a:t>
          </a:r>
          <a:endParaRPr lang="en-US" dirty="0"/>
        </a:p>
      </dgm:t>
    </dgm:pt>
    <dgm:pt modelId="{88FF8A6F-3BA8-4685-BF9B-1D44E50C6E48}" type="parTrans" cxnId="{BB211F9A-1979-44F6-ADB9-54E978A83088}">
      <dgm:prSet/>
      <dgm:spPr/>
      <dgm:t>
        <a:bodyPr/>
        <a:lstStyle/>
        <a:p>
          <a:endParaRPr lang="en-US"/>
        </a:p>
      </dgm:t>
    </dgm:pt>
    <dgm:pt modelId="{C58C5143-ABFC-45AF-9E47-C95B86F97D57}" type="sibTrans" cxnId="{BB211F9A-1979-44F6-ADB9-54E978A83088}">
      <dgm:prSet/>
      <dgm:spPr/>
      <dgm:t>
        <a:bodyPr/>
        <a:lstStyle/>
        <a:p>
          <a:endParaRPr lang="en-US"/>
        </a:p>
      </dgm:t>
    </dgm:pt>
    <dgm:pt modelId="{F67BF63A-F268-4390-A5F3-15CDD492D504}">
      <dgm:prSet phldrT="[Text]"/>
      <dgm:spPr>
        <a:scene3d>
          <a:camera prst="orthographicFront"/>
          <a:lightRig rig="threePt" dir="t"/>
        </a:scene3d>
        <a:sp3d>
          <a:bevelT prst="angle"/>
        </a:sp3d>
      </dgm:spPr>
      <dgm:t>
        <a:bodyPr/>
        <a:lstStyle/>
        <a:p>
          <a:r>
            <a:rPr lang="en-US" dirty="0" smtClean="0"/>
            <a:t>Regional/state employment opportunities as identified by Next Gen</a:t>
          </a:r>
          <a:endParaRPr lang="en-US" dirty="0"/>
        </a:p>
      </dgm:t>
    </dgm:pt>
    <dgm:pt modelId="{13C47BDD-00D2-4197-BA34-B0478B9E9692}" type="parTrans" cxnId="{A1CB1E28-387D-4A20-9E76-B29C9A7160BC}">
      <dgm:prSet/>
      <dgm:spPr/>
      <dgm:t>
        <a:bodyPr/>
        <a:lstStyle/>
        <a:p>
          <a:endParaRPr lang="en-US"/>
        </a:p>
      </dgm:t>
    </dgm:pt>
    <dgm:pt modelId="{75944125-A913-49F2-947C-7AD88942C5B2}" type="sibTrans" cxnId="{A1CB1E28-387D-4A20-9E76-B29C9A7160BC}">
      <dgm:prSet/>
      <dgm:spPr/>
      <dgm:t>
        <a:bodyPr/>
        <a:lstStyle/>
        <a:p>
          <a:endParaRPr lang="en-US"/>
        </a:p>
      </dgm:t>
    </dgm:pt>
    <dgm:pt modelId="{33B98D38-1554-46DE-84D0-71872C374C1D}">
      <dgm:prSet phldrT="[Text]"/>
      <dgm:spPr>
        <a:scene3d>
          <a:camera prst="orthographicFront"/>
          <a:lightRig rig="threePt" dir="t"/>
        </a:scene3d>
        <a:sp3d>
          <a:bevelT prst="angle"/>
        </a:sp3d>
      </dgm:spPr>
      <dgm:t>
        <a:bodyPr/>
        <a:lstStyle/>
        <a:p>
          <a:r>
            <a:rPr lang="en-US" dirty="0" smtClean="0"/>
            <a:t>Meetings with core partners</a:t>
          </a:r>
          <a:endParaRPr lang="en-US" dirty="0"/>
        </a:p>
      </dgm:t>
    </dgm:pt>
    <dgm:pt modelId="{EF76A1E9-C48D-4655-B36B-D691273056A4}" type="parTrans" cxnId="{AD8C25D7-5726-4AE4-A9C1-7252C4308869}">
      <dgm:prSet/>
      <dgm:spPr/>
      <dgm:t>
        <a:bodyPr/>
        <a:lstStyle/>
        <a:p>
          <a:endParaRPr lang="en-US"/>
        </a:p>
      </dgm:t>
    </dgm:pt>
    <dgm:pt modelId="{32A75F5F-896F-4A8F-AE31-BEE1E0E76976}" type="sibTrans" cxnId="{AD8C25D7-5726-4AE4-A9C1-7252C4308869}">
      <dgm:prSet/>
      <dgm:spPr/>
      <dgm:t>
        <a:bodyPr/>
        <a:lstStyle/>
        <a:p>
          <a:endParaRPr lang="en-US"/>
        </a:p>
      </dgm:t>
    </dgm:pt>
    <dgm:pt modelId="{CE11A1D2-F7C2-47A8-AB50-D81C24386BEF}">
      <dgm:prSet phldrT="[Text]"/>
      <dgm:spPr>
        <a:scene3d>
          <a:camera prst="orthographicFront"/>
          <a:lightRig rig="threePt" dir="t"/>
        </a:scene3d>
        <a:sp3d>
          <a:bevelT prst="angle"/>
        </a:sp3d>
      </dgm:spPr>
      <dgm:t>
        <a:bodyPr/>
        <a:lstStyle/>
        <a:p>
          <a:r>
            <a:rPr lang="en-US" dirty="0" err="1" smtClean="0"/>
            <a:t>PowerPath</a:t>
          </a:r>
          <a:endParaRPr lang="en-US" dirty="0"/>
        </a:p>
      </dgm:t>
    </dgm:pt>
    <dgm:pt modelId="{B1324CC1-0252-4006-9A3A-C7BF4015462B}" type="parTrans" cxnId="{3DE315D4-2184-4A77-BB76-7099F4DDFD0F}">
      <dgm:prSet/>
      <dgm:spPr/>
      <dgm:t>
        <a:bodyPr/>
        <a:lstStyle/>
        <a:p>
          <a:endParaRPr lang="en-US"/>
        </a:p>
      </dgm:t>
    </dgm:pt>
    <dgm:pt modelId="{954CAB9E-D899-423E-BE2B-D50940FAC253}" type="sibTrans" cxnId="{3DE315D4-2184-4A77-BB76-7099F4DDFD0F}">
      <dgm:prSet/>
      <dgm:spPr/>
      <dgm:t>
        <a:bodyPr/>
        <a:lstStyle/>
        <a:p>
          <a:endParaRPr lang="en-US"/>
        </a:p>
      </dgm:t>
    </dgm:pt>
    <dgm:pt modelId="{B902C419-D5F7-4218-8C66-36613B883E52}">
      <dgm:prSet phldrT="[Text]"/>
      <dgm:spPr>
        <a:scene3d>
          <a:camera prst="orthographicFront"/>
          <a:lightRig rig="threePt" dir="t"/>
        </a:scene3d>
        <a:sp3d>
          <a:bevelT prst="angle"/>
        </a:sp3d>
      </dgm:spPr>
      <dgm:t>
        <a:bodyPr/>
        <a:lstStyle/>
        <a:p>
          <a:r>
            <a:rPr lang="en-US" dirty="0" smtClean="0"/>
            <a:t>Identification of learning challenges</a:t>
          </a:r>
          <a:endParaRPr lang="en-US" dirty="0"/>
        </a:p>
      </dgm:t>
    </dgm:pt>
    <dgm:pt modelId="{90FC93E4-CE0F-4FC4-9161-C3E5B811E7A2}" type="parTrans" cxnId="{49447500-63B3-4759-916F-F18A2E5C5E62}">
      <dgm:prSet/>
      <dgm:spPr/>
      <dgm:t>
        <a:bodyPr/>
        <a:lstStyle/>
        <a:p>
          <a:endParaRPr lang="en-US"/>
        </a:p>
      </dgm:t>
    </dgm:pt>
    <dgm:pt modelId="{830C821A-F4CF-44A5-A907-805B9A9F5038}" type="sibTrans" cxnId="{49447500-63B3-4759-916F-F18A2E5C5E62}">
      <dgm:prSet/>
      <dgm:spPr/>
      <dgm:t>
        <a:bodyPr/>
        <a:lstStyle/>
        <a:p>
          <a:endParaRPr lang="en-US"/>
        </a:p>
      </dgm:t>
    </dgm:pt>
    <dgm:pt modelId="{0E3C02FD-E7DB-4123-98C9-4CEB2588BEB4}">
      <dgm:prSet phldrT="[Text]"/>
      <dgm:spPr>
        <a:scene3d>
          <a:camera prst="orthographicFront"/>
          <a:lightRig rig="threePt" dir="t"/>
        </a:scene3d>
        <a:sp3d>
          <a:bevelT prst="angle"/>
        </a:sp3d>
      </dgm:spPr>
      <dgm:t>
        <a:bodyPr/>
        <a:lstStyle/>
        <a:p>
          <a:r>
            <a:rPr lang="en-US" dirty="0" smtClean="0"/>
            <a:t>Learning Theories</a:t>
          </a:r>
          <a:endParaRPr lang="en-US" dirty="0"/>
        </a:p>
      </dgm:t>
    </dgm:pt>
    <dgm:pt modelId="{254C79CA-D332-4BE5-9453-2F6108560BFE}" type="parTrans" cxnId="{62FBD987-F56C-42BF-B94B-15E3B92AD803}">
      <dgm:prSet/>
      <dgm:spPr/>
      <dgm:t>
        <a:bodyPr/>
        <a:lstStyle/>
        <a:p>
          <a:endParaRPr lang="en-US"/>
        </a:p>
      </dgm:t>
    </dgm:pt>
    <dgm:pt modelId="{D173F54A-118D-46BE-9574-CD73C4A95D73}" type="sibTrans" cxnId="{62FBD987-F56C-42BF-B94B-15E3B92AD803}">
      <dgm:prSet/>
      <dgm:spPr/>
      <dgm:t>
        <a:bodyPr/>
        <a:lstStyle/>
        <a:p>
          <a:endParaRPr lang="en-US"/>
        </a:p>
      </dgm:t>
    </dgm:pt>
    <dgm:pt modelId="{F9E41855-1F32-44F6-8C01-01F821CC5A84}">
      <dgm:prSet phldrT="[Text]"/>
      <dgm:spPr>
        <a:scene3d>
          <a:camera prst="orthographicFront"/>
          <a:lightRig rig="threePt" dir="t"/>
        </a:scene3d>
        <a:sp3d>
          <a:bevelT prst="angle"/>
        </a:sp3d>
      </dgm:spPr>
      <dgm:t>
        <a:bodyPr/>
        <a:lstStyle/>
        <a:p>
          <a:r>
            <a:rPr lang="en-US" dirty="0" smtClean="0"/>
            <a:t>Brain based learning</a:t>
          </a:r>
          <a:endParaRPr lang="en-US" dirty="0"/>
        </a:p>
      </dgm:t>
    </dgm:pt>
    <dgm:pt modelId="{D6A40EB4-E992-477B-8A1B-86ECAB0B5D03}" type="parTrans" cxnId="{512196AA-A5DA-4FB3-857B-E76229EDD128}">
      <dgm:prSet/>
      <dgm:spPr/>
      <dgm:t>
        <a:bodyPr/>
        <a:lstStyle/>
        <a:p>
          <a:endParaRPr lang="en-US"/>
        </a:p>
      </dgm:t>
    </dgm:pt>
    <dgm:pt modelId="{F9F4C603-96BE-4C82-A40C-91CCE08029B1}" type="sibTrans" cxnId="{512196AA-A5DA-4FB3-857B-E76229EDD128}">
      <dgm:prSet/>
      <dgm:spPr/>
      <dgm:t>
        <a:bodyPr/>
        <a:lstStyle/>
        <a:p>
          <a:endParaRPr lang="en-US"/>
        </a:p>
      </dgm:t>
    </dgm:pt>
    <dgm:pt modelId="{669852DE-0729-4D3C-AD37-C10557272764}">
      <dgm:prSet phldrT="[Text]"/>
      <dgm:spPr>
        <a:scene3d>
          <a:camera prst="orthographicFront"/>
          <a:lightRig rig="threePt" dir="t"/>
        </a:scene3d>
        <a:sp3d>
          <a:bevelT prst="angle"/>
        </a:sp3d>
      </dgm:spPr>
      <dgm:t>
        <a:bodyPr/>
        <a:lstStyle/>
        <a:p>
          <a:r>
            <a:rPr lang="en-US" dirty="0" smtClean="0"/>
            <a:t>Participatory learning</a:t>
          </a:r>
          <a:endParaRPr lang="en-US" dirty="0"/>
        </a:p>
      </dgm:t>
    </dgm:pt>
    <dgm:pt modelId="{3D400D22-45DA-446C-B3E9-0DC3E54745F4}" type="parTrans" cxnId="{6C61C4EC-C2B8-43F0-ABA5-B3A22900661A}">
      <dgm:prSet/>
      <dgm:spPr/>
      <dgm:t>
        <a:bodyPr/>
        <a:lstStyle/>
        <a:p>
          <a:endParaRPr lang="en-US"/>
        </a:p>
      </dgm:t>
    </dgm:pt>
    <dgm:pt modelId="{206FE5E4-E42C-4498-80EA-9F7ED489AC6B}" type="sibTrans" cxnId="{6C61C4EC-C2B8-43F0-ABA5-B3A22900661A}">
      <dgm:prSet/>
      <dgm:spPr/>
      <dgm:t>
        <a:bodyPr/>
        <a:lstStyle/>
        <a:p>
          <a:endParaRPr lang="en-US"/>
        </a:p>
      </dgm:t>
    </dgm:pt>
    <dgm:pt modelId="{C7085990-A37E-4F81-A415-75BF01FFC0FE}">
      <dgm:prSet phldrT="[Text]"/>
      <dgm:spPr>
        <a:scene3d>
          <a:camera prst="orthographicFront"/>
          <a:lightRig rig="threePt" dir="t"/>
        </a:scene3d>
        <a:sp3d>
          <a:bevelT prst="angle"/>
        </a:sp3d>
      </dgm:spPr>
      <dgm:t>
        <a:bodyPr/>
        <a:lstStyle/>
        <a:p>
          <a:r>
            <a:rPr lang="en-US" dirty="0" smtClean="0"/>
            <a:t>Introduction to use of academic standards in lessons</a:t>
          </a:r>
          <a:endParaRPr lang="en-US" dirty="0"/>
        </a:p>
      </dgm:t>
    </dgm:pt>
    <dgm:pt modelId="{21C409A4-0F48-4ED3-876A-B38905428D81}" type="parTrans" cxnId="{E5737021-F860-42B9-ABE6-CB41DC47A933}">
      <dgm:prSet/>
      <dgm:spPr/>
      <dgm:t>
        <a:bodyPr/>
        <a:lstStyle/>
        <a:p>
          <a:endParaRPr lang="en-US"/>
        </a:p>
      </dgm:t>
    </dgm:pt>
    <dgm:pt modelId="{80118798-C633-4A6E-8104-5539089F9450}" type="sibTrans" cxnId="{E5737021-F860-42B9-ABE6-CB41DC47A933}">
      <dgm:prSet/>
      <dgm:spPr/>
      <dgm:t>
        <a:bodyPr/>
        <a:lstStyle/>
        <a:p>
          <a:endParaRPr lang="en-US"/>
        </a:p>
      </dgm:t>
    </dgm:pt>
    <dgm:pt modelId="{672805D8-6B5D-4C36-831E-4F86689E175B}">
      <dgm:prSet phldrT="[Text]"/>
      <dgm:spPr>
        <a:scene3d>
          <a:camera prst="orthographicFront"/>
          <a:lightRig rig="threePt" dir="t"/>
        </a:scene3d>
        <a:sp3d>
          <a:bevelT prst="angle"/>
        </a:sp3d>
      </dgm:spPr>
      <dgm:t>
        <a:bodyPr/>
        <a:lstStyle/>
        <a:p>
          <a:r>
            <a:rPr lang="en-US" dirty="0" smtClean="0"/>
            <a:t>Learning styles inventories (optional)</a:t>
          </a:r>
          <a:endParaRPr lang="en-US" dirty="0"/>
        </a:p>
      </dgm:t>
    </dgm:pt>
    <dgm:pt modelId="{C916553E-8C4C-475D-A9C9-65ADF3626A89}" type="parTrans" cxnId="{90BE3A7F-E43C-424F-B6B7-CA10A21B627D}">
      <dgm:prSet/>
      <dgm:spPr/>
      <dgm:t>
        <a:bodyPr/>
        <a:lstStyle/>
        <a:p>
          <a:endParaRPr lang="en-US"/>
        </a:p>
      </dgm:t>
    </dgm:pt>
    <dgm:pt modelId="{EFD77002-99E4-44D2-9912-0F69877AA0BD}" type="sibTrans" cxnId="{90BE3A7F-E43C-424F-B6B7-CA10A21B627D}">
      <dgm:prSet/>
      <dgm:spPr/>
      <dgm:t>
        <a:bodyPr/>
        <a:lstStyle/>
        <a:p>
          <a:endParaRPr lang="en-US"/>
        </a:p>
      </dgm:t>
    </dgm:pt>
    <dgm:pt modelId="{83B05DF5-3EBD-498C-8A51-0F3C473CB0DA}">
      <dgm:prSet phldrT="[Text]"/>
      <dgm:spPr>
        <a:scene3d>
          <a:camera prst="orthographicFront"/>
          <a:lightRig rig="threePt" dir="t"/>
        </a:scene3d>
        <a:sp3d>
          <a:bevelT prst="angle"/>
        </a:sp3d>
      </dgm:spPr>
      <dgm:t>
        <a:bodyPr/>
        <a:lstStyle/>
        <a:p>
          <a:r>
            <a:rPr lang="en-US" dirty="0" smtClean="0"/>
            <a:t>Aptitude tests (optional)</a:t>
          </a:r>
          <a:endParaRPr lang="en-US" dirty="0"/>
        </a:p>
      </dgm:t>
    </dgm:pt>
    <dgm:pt modelId="{FD38D8DB-065A-4B31-A4E3-8C51B2A4A2D8}" type="parTrans" cxnId="{0C231D37-2CE4-4035-9C69-F898CE47745F}">
      <dgm:prSet/>
      <dgm:spPr/>
      <dgm:t>
        <a:bodyPr/>
        <a:lstStyle/>
        <a:p>
          <a:endParaRPr lang="en-US"/>
        </a:p>
      </dgm:t>
    </dgm:pt>
    <dgm:pt modelId="{02F45328-F833-4BDD-87E6-AFB5AF41F782}" type="sibTrans" cxnId="{0C231D37-2CE4-4035-9C69-F898CE47745F}">
      <dgm:prSet/>
      <dgm:spPr/>
      <dgm:t>
        <a:bodyPr/>
        <a:lstStyle/>
        <a:p>
          <a:endParaRPr lang="en-US"/>
        </a:p>
      </dgm:t>
    </dgm:pt>
    <dgm:pt modelId="{50AAE163-B88D-4ADF-8B10-7511E0FF5248}">
      <dgm:prSet phldrT="[Text]"/>
      <dgm:spPr>
        <a:scene3d>
          <a:camera prst="orthographicFront"/>
          <a:lightRig rig="threePt" dir="t"/>
        </a:scene3d>
        <a:sp3d>
          <a:bevelT prst="angle"/>
        </a:sp3d>
      </dgm:spPr>
      <dgm:t>
        <a:bodyPr/>
        <a:lstStyle/>
        <a:p>
          <a:r>
            <a:rPr lang="en-US" dirty="0" smtClean="0"/>
            <a:t>Program Specific Topics</a:t>
          </a:r>
          <a:endParaRPr lang="en-US" dirty="0"/>
        </a:p>
      </dgm:t>
    </dgm:pt>
    <dgm:pt modelId="{61CC1B3C-5FC4-44B6-83FE-7490D5CB1A70}" type="parTrans" cxnId="{5D15DB21-4F7A-4F8E-B559-8C97233267DF}">
      <dgm:prSet/>
      <dgm:spPr/>
      <dgm:t>
        <a:bodyPr/>
        <a:lstStyle/>
        <a:p>
          <a:endParaRPr lang="en-US"/>
        </a:p>
      </dgm:t>
    </dgm:pt>
    <dgm:pt modelId="{5CDAC426-5AAD-46AF-8672-6EF127F00F26}" type="sibTrans" cxnId="{5D15DB21-4F7A-4F8E-B559-8C97233267DF}">
      <dgm:prSet/>
      <dgm:spPr/>
      <dgm:t>
        <a:bodyPr/>
        <a:lstStyle/>
        <a:p>
          <a:endParaRPr lang="en-US"/>
        </a:p>
      </dgm:t>
    </dgm:pt>
    <dgm:pt modelId="{4C12DD29-7F60-4EE6-9E85-8C570CBA7FB5}">
      <dgm:prSet phldrT="[Text]"/>
      <dgm:spPr>
        <a:scene3d>
          <a:camera prst="orthographicFront"/>
          <a:lightRig rig="threePt" dir="t"/>
        </a:scene3d>
        <a:sp3d>
          <a:bevelT prst="angle"/>
        </a:sp3d>
      </dgm:spPr>
      <dgm:t>
        <a:bodyPr/>
        <a:lstStyle/>
        <a:p>
          <a:r>
            <a:rPr lang="en-US" dirty="0" smtClean="0"/>
            <a:t>Career Assessments</a:t>
          </a:r>
          <a:endParaRPr lang="en-US" dirty="0"/>
        </a:p>
      </dgm:t>
    </dgm:pt>
    <dgm:pt modelId="{AE88E518-B4F8-4909-BD95-B50CB4F8DD8F}" type="parTrans" cxnId="{B6557829-38DD-4F61-8F21-FEEBABCA8ABC}">
      <dgm:prSet/>
      <dgm:spPr/>
      <dgm:t>
        <a:bodyPr/>
        <a:lstStyle/>
        <a:p>
          <a:endParaRPr lang="en-US"/>
        </a:p>
      </dgm:t>
    </dgm:pt>
    <dgm:pt modelId="{9E0231A7-3650-45CD-BA32-BAC082A97BC6}" type="sibTrans" cxnId="{B6557829-38DD-4F61-8F21-FEEBABCA8ABC}">
      <dgm:prSet/>
      <dgm:spPr/>
      <dgm:t>
        <a:bodyPr/>
        <a:lstStyle/>
        <a:p>
          <a:endParaRPr lang="en-US"/>
        </a:p>
      </dgm:t>
    </dgm:pt>
    <dgm:pt modelId="{859321BE-8614-4215-884A-91AFACAD6602}">
      <dgm:prSet phldrT="[Text]"/>
      <dgm:spPr>
        <a:scene3d>
          <a:camera prst="orthographicFront"/>
          <a:lightRig rig="threePt" dir="t"/>
        </a:scene3d>
        <a:sp3d>
          <a:bevelT prst="angle"/>
        </a:sp3d>
      </dgm:spPr>
      <dgm:t>
        <a:bodyPr/>
        <a:lstStyle/>
        <a:p>
          <a:r>
            <a:rPr lang="en-US" dirty="0" smtClean="0"/>
            <a:t>Career Pathways alignment</a:t>
          </a:r>
          <a:endParaRPr lang="en-US" dirty="0"/>
        </a:p>
      </dgm:t>
    </dgm:pt>
    <dgm:pt modelId="{F9B744C4-1FDE-4C3D-8A2D-20B606ADB0BC}" type="parTrans" cxnId="{E7123FC7-BC8C-4812-8593-BF168FD5ACA2}">
      <dgm:prSet/>
      <dgm:spPr/>
      <dgm:t>
        <a:bodyPr/>
        <a:lstStyle/>
        <a:p>
          <a:endParaRPr lang="en-US"/>
        </a:p>
      </dgm:t>
    </dgm:pt>
    <dgm:pt modelId="{0B3DF397-B77B-4A16-9A35-7E95E1441D6E}" type="sibTrans" cxnId="{E7123FC7-BC8C-4812-8593-BF168FD5ACA2}">
      <dgm:prSet/>
      <dgm:spPr/>
      <dgm:t>
        <a:bodyPr/>
        <a:lstStyle/>
        <a:p>
          <a:endParaRPr lang="en-US"/>
        </a:p>
      </dgm:t>
    </dgm:pt>
    <dgm:pt modelId="{F81321C9-F9D2-4D73-B0CF-B72ADC752073}">
      <dgm:prSet phldrT="[Text]"/>
      <dgm:spPr>
        <a:scene3d>
          <a:camera prst="orthographicFront"/>
          <a:lightRig rig="threePt" dir="t"/>
        </a:scene3d>
        <a:sp3d>
          <a:bevelT prst="angle"/>
        </a:sp3d>
      </dgm:spPr>
      <dgm:t>
        <a:bodyPr/>
        <a:lstStyle/>
        <a:p>
          <a:r>
            <a:rPr lang="en-US" dirty="0" smtClean="0"/>
            <a:t>Career Counseling</a:t>
          </a:r>
          <a:endParaRPr lang="en-US" dirty="0"/>
        </a:p>
      </dgm:t>
    </dgm:pt>
    <dgm:pt modelId="{147D8444-B8FF-4583-84A1-9E7486B9831A}" type="parTrans" cxnId="{178A425A-3012-42B1-9AD2-2455F4C68DB2}">
      <dgm:prSet/>
      <dgm:spPr/>
      <dgm:t>
        <a:bodyPr/>
        <a:lstStyle/>
        <a:p>
          <a:endParaRPr lang="en-US"/>
        </a:p>
      </dgm:t>
    </dgm:pt>
    <dgm:pt modelId="{75E3CB62-C24B-4B4A-9A17-6E4D3F91FEB4}" type="sibTrans" cxnId="{178A425A-3012-42B1-9AD2-2455F4C68DB2}">
      <dgm:prSet/>
      <dgm:spPr/>
      <dgm:t>
        <a:bodyPr/>
        <a:lstStyle/>
        <a:p>
          <a:endParaRPr lang="en-US"/>
        </a:p>
      </dgm:t>
    </dgm:pt>
    <dgm:pt modelId="{70099940-AB4C-4AE1-9102-0F8EF47C1990}">
      <dgm:prSet phldrT="[Text]"/>
      <dgm:spPr>
        <a:scene3d>
          <a:camera prst="orthographicFront"/>
          <a:lightRig rig="threePt" dir="t"/>
        </a:scene3d>
        <a:sp3d>
          <a:bevelT prst="angle"/>
        </a:sp3d>
      </dgm:spPr>
      <dgm:t>
        <a:bodyPr/>
        <a:lstStyle/>
        <a:p>
          <a:r>
            <a:rPr lang="en-US" dirty="0" smtClean="0"/>
            <a:t>WY at Work Registration</a:t>
          </a:r>
          <a:endParaRPr lang="en-US" dirty="0"/>
        </a:p>
      </dgm:t>
    </dgm:pt>
    <dgm:pt modelId="{FCFE3313-D3DB-491E-BF99-DD41229598B0}" type="parTrans" cxnId="{B9F2AE97-3DEB-4E94-B3E7-225ED9B0365D}">
      <dgm:prSet/>
      <dgm:spPr/>
    </dgm:pt>
    <dgm:pt modelId="{80400F0E-5437-4C33-81B4-2843D3D157F1}" type="sibTrans" cxnId="{B9F2AE97-3DEB-4E94-B3E7-225ED9B0365D}">
      <dgm:prSet/>
      <dgm:spPr/>
    </dgm:pt>
    <dgm:pt modelId="{27C2479A-7E54-45DE-BEA7-4170358761FC}">
      <dgm:prSet phldrT="[Text]"/>
      <dgm:spPr>
        <a:scene3d>
          <a:camera prst="orthographicFront"/>
          <a:lightRig rig="threePt" dir="t"/>
        </a:scene3d>
        <a:sp3d>
          <a:bevelT prst="angle"/>
        </a:sp3d>
      </dgm:spPr>
      <dgm:t>
        <a:bodyPr/>
        <a:lstStyle/>
        <a:p>
          <a:r>
            <a:rPr lang="en-US" dirty="0" smtClean="0"/>
            <a:t>Examples include: digital literacy assessments, test anxiety inventory, math anxiety assessment, etc.</a:t>
          </a:r>
          <a:endParaRPr lang="en-US" dirty="0"/>
        </a:p>
      </dgm:t>
    </dgm:pt>
    <dgm:pt modelId="{AA9C0FC8-F9C8-46B5-AAB6-DC85EB92071A}" type="parTrans" cxnId="{F87D7332-DC89-4F20-A316-D56898A5C103}">
      <dgm:prSet/>
      <dgm:spPr/>
    </dgm:pt>
    <dgm:pt modelId="{B91A65CD-8EA9-49BB-9E1E-2A9988A5585A}" type="sibTrans" cxnId="{F87D7332-DC89-4F20-A316-D56898A5C103}">
      <dgm:prSet/>
      <dgm:spPr/>
    </dgm:pt>
    <dgm:pt modelId="{6117BD2B-A0BE-428F-BB12-7E654AD0607D}" type="pres">
      <dgm:prSet presAssocID="{74130403-CA72-4725-8C5D-FF697DFEC2EE}" presName="Name0" presStyleCnt="0">
        <dgm:presLayoutVars>
          <dgm:dir/>
          <dgm:animLvl val="lvl"/>
          <dgm:resizeHandles val="exact"/>
        </dgm:presLayoutVars>
      </dgm:prSet>
      <dgm:spPr/>
      <dgm:t>
        <a:bodyPr/>
        <a:lstStyle/>
        <a:p>
          <a:endParaRPr lang="en-US"/>
        </a:p>
      </dgm:t>
    </dgm:pt>
    <dgm:pt modelId="{C28A768E-984B-44BB-83C2-D53D29CA8900}" type="pres">
      <dgm:prSet presAssocID="{285106F8-E7BA-48AB-812A-D0DD301A8608}" presName="composite" presStyleCnt="0"/>
      <dgm:spPr>
        <a:scene3d>
          <a:camera prst="orthographicFront"/>
          <a:lightRig rig="threePt" dir="t"/>
        </a:scene3d>
        <a:sp3d>
          <a:bevelT prst="angle"/>
        </a:sp3d>
      </dgm:spPr>
    </dgm:pt>
    <dgm:pt modelId="{5E16C65C-DADF-4E27-B039-EEC33EE554C9}" type="pres">
      <dgm:prSet presAssocID="{285106F8-E7BA-48AB-812A-D0DD301A8608}" presName="parTx" presStyleLbl="alignNode1" presStyleIdx="0" presStyleCnt="6">
        <dgm:presLayoutVars>
          <dgm:chMax val="0"/>
          <dgm:chPref val="0"/>
          <dgm:bulletEnabled val="1"/>
        </dgm:presLayoutVars>
      </dgm:prSet>
      <dgm:spPr/>
      <dgm:t>
        <a:bodyPr/>
        <a:lstStyle/>
        <a:p>
          <a:endParaRPr lang="en-US"/>
        </a:p>
      </dgm:t>
    </dgm:pt>
    <dgm:pt modelId="{86C0D833-07F5-49AE-AA53-F0C6779FC885}" type="pres">
      <dgm:prSet presAssocID="{285106F8-E7BA-48AB-812A-D0DD301A8608}" presName="desTx" presStyleLbl="alignAccFollowNode1" presStyleIdx="0" presStyleCnt="6">
        <dgm:presLayoutVars>
          <dgm:bulletEnabled val="1"/>
        </dgm:presLayoutVars>
      </dgm:prSet>
      <dgm:spPr/>
      <dgm:t>
        <a:bodyPr/>
        <a:lstStyle/>
        <a:p>
          <a:endParaRPr lang="en-US"/>
        </a:p>
      </dgm:t>
    </dgm:pt>
    <dgm:pt modelId="{F5FF94A4-1E05-47AF-8B65-9FDD648CD30F}" type="pres">
      <dgm:prSet presAssocID="{4AAF3F5F-9A23-4616-8B24-272CADDB70EE}" presName="space" presStyleCnt="0"/>
      <dgm:spPr>
        <a:scene3d>
          <a:camera prst="orthographicFront"/>
          <a:lightRig rig="threePt" dir="t"/>
        </a:scene3d>
        <a:sp3d>
          <a:bevelT prst="angle"/>
        </a:sp3d>
      </dgm:spPr>
    </dgm:pt>
    <dgm:pt modelId="{1A01D1A0-FAFE-4FAA-8714-D5E57E618645}" type="pres">
      <dgm:prSet presAssocID="{6A281D7B-009C-4512-B111-6384E64DB0F4}" presName="composite" presStyleCnt="0"/>
      <dgm:spPr>
        <a:scene3d>
          <a:camera prst="orthographicFront"/>
          <a:lightRig rig="threePt" dir="t"/>
        </a:scene3d>
        <a:sp3d>
          <a:bevelT prst="angle"/>
        </a:sp3d>
      </dgm:spPr>
    </dgm:pt>
    <dgm:pt modelId="{70978361-F29B-4EC9-A767-5A03BA6E5D24}" type="pres">
      <dgm:prSet presAssocID="{6A281D7B-009C-4512-B111-6384E64DB0F4}" presName="parTx" presStyleLbl="alignNode1" presStyleIdx="1" presStyleCnt="6">
        <dgm:presLayoutVars>
          <dgm:chMax val="0"/>
          <dgm:chPref val="0"/>
          <dgm:bulletEnabled val="1"/>
        </dgm:presLayoutVars>
      </dgm:prSet>
      <dgm:spPr/>
      <dgm:t>
        <a:bodyPr/>
        <a:lstStyle/>
        <a:p>
          <a:endParaRPr lang="en-US"/>
        </a:p>
      </dgm:t>
    </dgm:pt>
    <dgm:pt modelId="{F36CD055-E5BF-4729-AE68-1F353FB606C3}" type="pres">
      <dgm:prSet presAssocID="{6A281D7B-009C-4512-B111-6384E64DB0F4}" presName="desTx" presStyleLbl="alignAccFollowNode1" presStyleIdx="1" presStyleCnt="6">
        <dgm:presLayoutVars>
          <dgm:bulletEnabled val="1"/>
        </dgm:presLayoutVars>
      </dgm:prSet>
      <dgm:spPr/>
      <dgm:t>
        <a:bodyPr/>
        <a:lstStyle/>
        <a:p>
          <a:endParaRPr lang="en-US"/>
        </a:p>
      </dgm:t>
    </dgm:pt>
    <dgm:pt modelId="{0A747291-2599-4978-AB3E-2DCD3DE9C927}" type="pres">
      <dgm:prSet presAssocID="{25C022C6-F9F8-4C70-B332-BA381A63ADBC}" presName="space" presStyleCnt="0"/>
      <dgm:spPr>
        <a:scene3d>
          <a:camera prst="orthographicFront"/>
          <a:lightRig rig="threePt" dir="t"/>
        </a:scene3d>
        <a:sp3d>
          <a:bevelT prst="angle"/>
        </a:sp3d>
      </dgm:spPr>
    </dgm:pt>
    <dgm:pt modelId="{A8089D4F-1D48-4BEA-B64E-BE4EF9D1A8F3}" type="pres">
      <dgm:prSet presAssocID="{2AE67C89-E6BE-4980-81FF-84D99F41E5A6}" presName="composite" presStyleCnt="0"/>
      <dgm:spPr>
        <a:scene3d>
          <a:camera prst="orthographicFront"/>
          <a:lightRig rig="threePt" dir="t"/>
        </a:scene3d>
        <a:sp3d>
          <a:bevelT prst="angle"/>
        </a:sp3d>
      </dgm:spPr>
    </dgm:pt>
    <dgm:pt modelId="{C60C0A34-362D-4EFD-9D3C-2003A00B49A9}" type="pres">
      <dgm:prSet presAssocID="{2AE67C89-E6BE-4980-81FF-84D99F41E5A6}" presName="parTx" presStyleLbl="alignNode1" presStyleIdx="2" presStyleCnt="6">
        <dgm:presLayoutVars>
          <dgm:chMax val="0"/>
          <dgm:chPref val="0"/>
          <dgm:bulletEnabled val="1"/>
        </dgm:presLayoutVars>
      </dgm:prSet>
      <dgm:spPr/>
      <dgm:t>
        <a:bodyPr/>
        <a:lstStyle/>
        <a:p>
          <a:endParaRPr lang="en-US"/>
        </a:p>
      </dgm:t>
    </dgm:pt>
    <dgm:pt modelId="{5E011563-B783-406D-B775-B9A3BC4A69B0}" type="pres">
      <dgm:prSet presAssocID="{2AE67C89-E6BE-4980-81FF-84D99F41E5A6}" presName="desTx" presStyleLbl="alignAccFollowNode1" presStyleIdx="2" presStyleCnt="6">
        <dgm:presLayoutVars>
          <dgm:bulletEnabled val="1"/>
        </dgm:presLayoutVars>
      </dgm:prSet>
      <dgm:spPr/>
      <dgm:t>
        <a:bodyPr/>
        <a:lstStyle/>
        <a:p>
          <a:endParaRPr lang="en-US"/>
        </a:p>
      </dgm:t>
    </dgm:pt>
    <dgm:pt modelId="{E4FE7FD5-9E62-4DFC-A89E-6E214016E83A}" type="pres">
      <dgm:prSet presAssocID="{0C37B3A3-7A1F-45A1-AB4D-0305320C3328}" presName="space" presStyleCnt="0"/>
      <dgm:spPr>
        <a:scene3d>
          <a:camera prst="orthographicFront"/>
          <a:lightRig rig="threePt" dir="t"/>
        </a:scene3d>
        <a:sp3d>
          <a:bevelT prst="angle"/>
        </a:sp3d>
      </dgm:spPr>
    </dgm:pt>
    <dgm:pt modelId="{4D1E2DA0-D385-498E-86C1-B811F73CF245}" type="pres">
      <dgm:prSet presAssocID="{CE11A1D2-F7C2-47A8-AB50-D81C24386BEF}" presName="composite" presStyleCnt="0"/>
      <dgm:spPr>
        <a:scene3d>
          <a:camera prst="orthographicFront"/>
          <a:lightRig rig="threePt" dir="t"/>
        </a:scene3d>
        <a:sp3d>
          <a:bevelT prst="angle"/>
        </a:sp3d>
      </dgm:spPr>
    </dgm:pt>
    <dgm:pt modelId="{0761BECC-A4F5-4540-B33A-B41CB43D8534}" type="pres">
      <dgm:prSet presAssocID="{CE11A1D2-F7C2-47A8-AB50-D81C24386BEF}" presName="parTx" presStyleLbl="alignNode1" presStyleIdx="3" presStyleCnt="6">
        <dgm:presLayoutVars>
          <dgm:chMax val="0"/>
          <dgm:chPref val="0"/>
          <dgm:bulletEnabled val="1"/>
        </dgm:presLayoutVars>
      </dgm:prSet>
      <dgm:spPr/>
      <dgm:t>
        <a:bodyPr/>
        <a:lstStyle/>
        <a:p>
          <a:endParaRPr lang="en-US"/>
        </a:p>
      </dgm:t>
    </dgm:pt>
    <dgm:pt modelId="{94D822D2-C30C-4D3C-90F2-5C21A3B4C8B1}" type="pres">
      <dgm:prSet presAssocID="{CE11A1D2-F7C2-47A8-AB50-D81C24386BEF}" presName="desTx" presStyleLbl="alignAccFollowNode1" presStyleIdx="3" presStyleCnt="6">
        <dgm:presLayoutVars>
          <dgm:bulletEnabled val="1"/>
        </dgm:presLayoutVars>
      </dgm:prSet>
      <dgm:spPr/>
      <dgm:t>
        <a:bodyPr/>
        <a:lstStyle/>
        <a:p>
          <a:endParaRPr lang="en-US"/>
        </a:p>
      </dgm:t>
    </dgm:pt>
    <dgm:pt modelId="{E1232EE3-57FC-4316-BBF1-44B1082551C7}" type="pres">
      <dgm:prSet presAssocID="{954CAB9E-D899-423E-BE2B-D50940FAC253}" presName="space" presStyleCnt="0"/>
      <dgm:spPr>
        <a:scene3d>
          <a:camera prst="orthographicFront"/>
          <a:lightRig rig="threePt" dir="t"/>
        </a:scene3d>
        <a:sp3d>
          <a:bevelT prst="angle"/>
        </a:sp3d>
      </dgm:spPr>
    </dgm:pt>
    <dgm:pt modelId="{532254F9-C8C1-40AB-83B4-FF1ED718C7FF}" type="pres">
      <dgm:prSet presAssocID="{0E3C02FD-E7DB-4123-98C9-4CEB2588BEB4}" presName="composite" presStyleCnt="0"/>
      <dgm:spPr>
        <a:scene3d>
          <a:camera prst="orthographicFront"/>
          <a:lightRig rig="threePt" dir="t"/>
        </a:scene3d>
        <a:sp3d>
          <a:bevelT prst="angle"/>
        </a:sp3d>
      </dgm:spPr>
    </dgm:pt>
    <dgm:pt modelId="{821A959E-0BDE-4499-B8DD-F5C065644040}" type="pres">
      <dgm:prSet presAssocID="{0E3C02FD-E7DB-4123-98C9-4CEB2588BEB4}" presName="parTx" presStyleLbl="alignNode1" presStyleIdx="4" presStyleCnt="6">
        <dgm:presLayoutVars>
          <dgm:chMax val="0"/>
          <dgm:chPref val="0"/>
          <dgm:bulletEnabled val="1"/>
        </dgm:presLayoutVars>
      </dgm:prSet>
      <dgm:spPr/>
      <dgm:t>
        <a:bodyPr/>
        <a:lstStyle/>
        <a:p>
          <a:endParaRPr lang="en-US"/>
        </a:p>
      </dgm:t>
    </dgm:pt>
    <dgm:pt modelId="{5E38E541-A907-468A-984F-BD92BB9A3433}" type="pres">
      <dgm:prSet presAssocID="{0E3C02FD-E7DB-4123-98C9-4CEB2588BEB4}" presName="desTx" presStyleLbl="alignAccFollowNode1" presStyleIdx="4" presStyleCnt="6">
        <dgm:presLayoutVars>
          <dgm:bulletEnabled val="1"/>
        </dgm:presLayoutVars>
      </dgm:prSet>
      <dgm:spPr/>
      <dgm:t>
        <a:bodyPr/>
        <a:lstStyle/>
        <a:p>
          <a:endParaRPr lang="en-US"/>
        </a:p>
      </dgm:t>
    </dgm:pt>
    <dgm:pt modelId="{EC85D365-0A91-46E6-8AE8-2F741FD0E5CD}" type="pres">
      <dgm:prSet presAssocID="{D173F54A-118D-46BE-9574-CD73C4A95D73}" presName="space" presStyleCnt="0"/>
      <dgm:spPr>
        <a:scene3d>
          <a:camera prst="orthographicFront"/>
          <a:lightRig rig="threePt" dir="t"/>
        </a:scene3d>
        <a:sp3d>
          <a:bevelT prst="angle"/>
        </a:sp3d>
      </dgm:spPr>
    </dgm:pt>
    <dgm:pt modelId="{73F9D061-ED86-4EA4-B1C8-09BD63DB71EE}" type="pres">
      <dgm:prSet presAssocID="{50AAE163-B88D-4ADF-8B10-7511E0FF5248}" presName="composite" presStyleCnt="0"/>
      <dgm:spPr>
        <a:scene3d>
          <a:camera prst="orthographicFront"/>
          <a:lightRig rig="threePt" dir="t"/>
        </a:scene3d>
        <a:sp3d>
          <a:bevelT prst="angle"/>
        </a:sp3d>
      </dgm:spPr>
    </dgm:pt>
    <dgm:pt modelId="{C742C4D2-7868-440E-BDB9-F3148E34F227}" type="pres">
      <dgm:prSet presAssocID="{50AAE163-B88D-4ADF-8B10-7511E0FF5248}" presName="parTx" presStyleLbl="alignNode1" presStyleIdx="5" presStyleCnt="6">
        <dgm:presLayoutVars>
          <dgm:chMax val="0"/>
          <dgm:chPref val="0"/>
          <dgm:bulletEnabled val="1"/>
        </dgm:presLayoutVars>
      </dgm:prSet>
      <dgm:spPr/>
      <dgm:t>
        <a:bodyPr/>
        <a:lstStyle/>
        <a:p>
          <a:endParaRPr lang="en-US"/>
        </a:p>
      </dgm:t>
    </dgm:pt>
    <dgm:pt modelId="{263A0E70-1FAA-45D3-B929-8807604B6591}" type="pres">
      <dgm:prSet presAssocID="{50AAE163-B88D-4ADF-8B10-7511E0FF5248}" presName="desTx" presStyleLbl="alignAccFollowNode1" presStyleIdx="5" presStyleCnt="6">
        <dgm:presLayoutVars>
          <dgm:bulletEnabled val="1"/>
        </dgm:presLayoutVars>
      </dgm:prSet>
      <dgm:spPr>
        <a:scene3d>
          <a:camera prst="orthographicFront"/>
          <a:lightRig rig="threePt" dir="t"/>
        </a:scene3d>
        <a:sp3d>
          <a:bevelT prst="angle"/>
        </a:sp3d>
      </dgm:spPr>
      <dgm:t>
        <a:bodyPr/>
        <a:lstStyle/>
        <a:p>
          <a:endParaRPr lang="en-US"/>
        </a:p>
      </dgm:t>
    </dgm:pt>
  </dgm:ptLst>
  <dgm:cxnLst>
    <dgm:cxn modelId="{A1812756-BCAA-4355-AFAD-F1DC24454996}" type="presOf" srcId="{733B5A87-9310-4DC5-95B5-647C19FC1D39}" destId="{5E011563-B783-406D-B775-B9A3BC4A69B0}" srcOrd="0" destOrd="3" presId="urn:microsoft.com/office/officeart/2005/8/layout/hList1"/>
    <dgm:cxn modelId="{A1CB1E28-387D-4A20-9E76-B29C9A7160BC}" srcId="{2AE67C89-E6BE-4980-81FF-84D99F41E5A6}" destId="{F67BF63A-F268-4390-A5F3-15CDD492D504}" srcOrd="5" destOrd="0" parTransId="{13C47BDD-00D2-4197-BA34-B0478B9E9692}" sibTransId="{75944125-A913-49F2-947C-7AD88942C5B2}"/>
    <dgm:cxn modelId="{83700627-DEFA-41AE-BF5C-190269842259}" type="presOf" srcId="{90E8791C-7CD3-439C-8F63-204C0E1BE0D9}" destId="{86C0D833-07F5-49AE-AA53-F0C6779FC885}" srcOrd="0" destOrd="0" presId="urn:microsoft.com/office/officeart/2005/8/layout/hList1"/>
    <dgm:cxn modelId="{42744FA5-E1AB-4876-A88D-195A3720AFDB}" type="presOf" srcId="{4C12DD29-7F60-4EE6-9E85-8C570CBA7FB5}" destId="{5E011563-B783-406D-B775-B9A3BC4A69B0}" srcOrd="0" destOrd="0" presId="urn:microsoft.com/office/officeart/2005/8/layout/hList1"/>
    <dgm:cxn modelId="{96C8A81D-21E5-49A7-BA12-6CEDA3A94BAF}" type="presOf" srcId="{C7085990-A37E-4F81-A415-75BF01FFC0FE}" destId="{5E38E541-A907-468A-984F-BD92BB9A3433}" srcOrd="0" destOrd="2" presId="urn:microsoft.com/office/officeart/2005/8/layout/hList1"/>
    <dgm:cxn modelId="{B8252639-AFB0-4150-9E2E-ED6186B1736E}" type="presOf" srcId="{859321BE-8614-4215-884A-91AFACAD6602}" destId="{5E011563-B783-406D-B775-B9A3BC4A69B0}" srcOrd="0" destOrd="1" presId="urn:microsoft.com/office/officeart/2005/8/layout/hList1"/>
    <dgm:cxn modelId="{FD6F46B1-B755-41DF-BAD9-FE74A9BC513D}" type="presOf" srcId="{50AAE163-B88D-4ADF-8B10-7511E0FF5248}" destId="{C742C4D2-7868-440E-BDB9-F3148E34F227}" srcOrd="0" destOrd="0" presId="urn:microsoft.com/office/officeart/2005/8/layout/hList1"/>
    <dgm:cxn modelId="{37744571-D6A7-4641-A0B0-9A3FFC0BE744}" type="presOf" srcId="{76FD8FAE-B6A6-4ABF-B393-407AD461C476}" destId="{86C0D833-07F5-49AE-AA53-F0C6779FC885}" srcOrd="0" destOrd="1" presId="urn:microsoft.com/office/officeart/2005/8/layout/hList1"/>
    <dgm:cxn modelId="{1E43B72F-5814-43E7-8627-2B510B559DFB}" type="presOf" srcId="{B6AA673E-8408-4B0A-88B3-78F5F39E1F28}" destId="{F36CD055-E5BF-4729-AE68-1F353FB606C3}" srcOrd="0" destOrd="0" presId="urn:microsoft.com/office/officeart/2005/8/layout/hList1"/>
    <dgm:cxn modelId="{B37EA5AB-56B2-4597-88A1-AD9E920B05B0}" type="presOf" srcId="{2AE67C89-E6BE-4980-81FF-84D99F41E5A6}" destId="{C60C0A34-362D-4EFD-9D3C-2003A00B49A9}" srcOrd="0" destOrd="0" presId="urn:microsoft.com/office/officeart/2005/8/layout/hList1"/>
    <dgm:cxn modelId="{A92761B5-05A9-49A7-BD48-D52213D941AE}" type="presOf" srcId="{83B05DF5-3EBD-498C-8A51-0F3C473CB0DA}" destId="{5E38E541-A907-468A-984F-BD92BB9A3433}" srcOrd="0" destOrd="4" presId="urn:microsoft.com/office/officeart/2005/8/layout/hList1"/>
    <dgm:cxn modelId="{8AA25C47-7605-4563-81A4-63AA9CC242A5}" type="presOf" srcId="{4CBE1790-8638-49E1-8447-4C93A26BD578}" destId="{F36CD055-E5BF-4729-AE68-1F353FB606C3}" srcOrd="0" destOrd="1" presId="urn:microsoft.com/office/officeart/2005/8/layout/hList1"/>
    <dgm:cxn modelId="{50357DA5-8A42-4D92-A8C8-601C3993BA84}" type="presOf" srcId="{285106F8-E7BA-48AB-812A-D0DD301A8608}" destId="{5E16C65C-DADF-4E27-B039-EEC33EE554C9}" srcOrd="0" destOrd="0" presId="urn:microsoft.com/office/officeart/2005/8/layout/hList1"/>
    <dgm:cxn modelId="{178A425A-3012-42B1-9AD2-2455F4C68DB2}" srcId="{2AE67C89-E6BE-4980-81FF-84D99F41E5A6}" destId="{F81321C9-F9D2-4D73-B0CF-B72ADC752073}" srcOrd="2" destOrd="0" parTransId="{147D8444-B8FF-4583-84A1-9E7486B9831A}" sibTransId="{75E3CB62-C24B-4B4A-9A17-6E4D3F91FEB4}"/>
    <dgm:cxn modelId="{EF812DB1-4A35-43C3-8BD7-45A0424D82FD}" type="presOf" srcId="{B86F0A63-1D17-4120-9466-872903F87D0A}" destId="{5E011563-B783-406D-B775-B9A3BC4A69B0}" srcOrd="0" destOrd="4" presId="urn:microsoft.com/office/officeart/2005/8/layout/hList1"/>
    <dgm:cxn modelId="{E502F500-59A0-4831-A3F3-97D39B82C7CB}" srcId="{74130403-CA72-4725-8C5D-FF697DFEC2EE}" destId="{6A281D7B-009C-4512-B111-6384E64DB0F4}" srcOrd="1" destOrd="0" parTransId="{DAE89B43-3B53-4186-8BF1-12521467FDC2}" sibTransId="{25C022C6-F9F8-4C70-B332-BA381A63ADBC}"/>
    <dgm:cxn modelId="{E5737021-F860-42B9-ABE6-CB41DC47A933}" srcId="{0E3C02FD-E7DB-4123-98C9-4CEB2588BEB4}" destId="{C7085990-A37E-4F81-A415-75BF01FFC0FE}" srcOrd="2" destOrd="0" parTransId="{21C409A4-0F48-4ED3-876A-B38905428D81}" sibTransId="{80118798-C633-4A6E-8104-5539089F9450}"/>
    <dgm:cxn modelId="{E7123FC7-BC8C-4812-8593-BF168FD5ACA2}" srcId="{2AE67C89-E6BE-4980-81FF-84D99F41E5A6}" destId="{859321BE-8614-4215-884A-91AFACAD6602}" srcOrd="1" destOrd="0" parTransId="{F9B744C4-1FDE-4C3D-8A2D-20B606ADB0BC}" sibTransId="{0B3DF397-B77B-4A16-9A35-7E95E1441D6E}"/>
    <dgm:cxn modelId="{F87D7332-DC89-4F20-A316-D56898A5C103}" srcId="{50AAE163-B88D-4ADF-8B10-7511E0FF5248}" destId="{27C2479A-7E54-45DE-BEA7-4170358761FC}" srcOrd="0" destOrd="0" parTransId="{AA9C0FC8-F9C8-46B5-AAB6-DC85EB92071A}" sibTransId="{B91A65CD-8EA9-49BB-9E1E-2A9988A5585A}"/>
    <dgm:cxn modelId="{FD77E82B-E3F6-4CF3-BDA3-A57B5A3B12A1}" type="presOf" srcId="{74130403-CA72-4725-8C5D-FF697DFEC2EE}" destId="{6117BD2B-A0BE-428F-BB12-7E654AD0607D}" srcOrd="0" destOrd="0" presId="urn:microsoft.com/office/officeart/2005/8/layout/hList1"/>
    <dgm:cxn modelId="{62073E21-B7C7-46BB-B28B-60B2F3ECC407}" type="presOf" srcId="{CCA962C3-CDCC-4270-8FF2-F6618D6C48A7}" destId="{86C0D833-07F5-49AE-AA53-F0C6779FC885}" srcOrd="0" destOrd="3" presId="urn:microsoft.com/office/officeart/2005/8/layout/hList1"/>
    <dgm:cxn modelId="{ABEEC5DF-FA71-4E76-8027-5FC21399B0F3}" srcId="{2AE67C89-E6BE-4980-81FF-84D99F41E5A6}" destId="{733B5A87-9310-4DC5-95B5-647C19FC1D39}" srcOrd="3" destOrd="0" parTransId="{CD633AA6-8131-466D-9AAC-0D320F54FEE9}" sibTransId="{42A7A723-2ABD-4A5F-8487-20CEF6F0339C}"/>
    <dgm:cxn modelId="{B9F2AE97-3DEB-4E94-B3E7-225ED9B0365D}" srcId="{285106F8-E7BA-48AB-812A-D0DD301A8608}" destId="{70099940-AB4C-4AE1-9102-0F8EF47C1990}" srcOrd="5" destOrd="0" parTransId="{FCFE3313-D3DB-491E-BF99-DD41229598B0}" sibTransId="{80400F0E-5437-4C33-81B4-2843D3D157F1}"/>
    <dgm:cxn modelId="{371EDE72-8D3A-496D-9AAB-831FBB850303}" type="presOf" srcId="{B902C419-D5F7-4218-8C66-36613B883E52}" destId="{94D822D2-C30C-4D3C-90F2-5C21A3B4C8B1}" srcOrd="0" destOrd="0" presId="urn:microsoft.com/office/officeart/2005/8/layout/hList1"/>
    <dgm:cxn modelId="{1F457FF4-14D9-4846-8AD0-CC353B5F964A}" type="presOf" srcId="{70099940-AB4C-4AE1-9102-0F8EF47C1990}" destId="{86C0D833-07F5-49AE-AA53-F0C6779FC885}" srcOrd="0" destOrd="5" presId="urn:microsoft.com/office/officeart/2005/8/layout/hList1"/>
    <dgm:cxn modelId="{FEA3411E-C291-4DC7-A108-19950C4C9CE0}" type="presOf" srcId="{F9E41855-1F32-44F6-8C01-01F821CC5A84}" destId="{5E38E541-A907-468A-984F-BD92BB9A3433}" srcOrd="0" destOrd="0" presId="urn:microsoft.com/office/officeart/2005/8/layout/hList1"/>
    <dgm:cxn modelId="{78D7972A-0F5C-42D5-82AC-124DE5A81580}" type="presOf" srcId="{6A281D7B-009C-4512-B111-6384E64DB0F4}" destId="{70978361-F29B-4EC9-A767-5A03BA6E5D24}" srcOrd="0" destOrd="0" presId="urn:microsoft.com/office/officeart/2005/8/layout/hList1"/>
    <dgm:cxn modelId="{90BE3A7F-E43C-424F-B6B7-CA10A21B627D}" srcId="{0E3C02FD-E7DB-4123-98C9-4CEB2588BEB4}" destId="{672805D8-6B5D-4C36-831E-4F86689E175B}" srcOrd="3" destOrd="0" parTransId="{C916553E-8C4C-475D-A9C9-65ADF3626A89}" sibTransId="{EFD77002-99E4-44D2-9912-0F69877AA0BD}"/>
    <dgm:cxn modelId="{6D9DB2A5-FCEA-4256-B089-6E6B697C39BB}" type="presOf" srcId="{F67BF63A-F268-4390-A5F3-15CDD492D504}" destId="{5E011563-B783-406D-B775-B9A3BC4A69B0}" srcOrd="0" destOrd="5" presId="urn:microsoft.com/office/officeart/2005/8/layout/hList1"/>
    <dgm:cxn modelId="{BB211F9A-1979-44F6-ADB9-54E978A83088}" srcId="{285106F8-E7BA-48AB-812A-D0DD301A8608}" destId="{BD8C4E06-CDE6-48C6-BDC4-37A3CC2A5CF2}" srcOrd="4" destOrd="0" parTransId="{88FF8A6F-3BA8-4685-BF9B-1D44E50C6E48}" sibTransId="{C58C5143-ABFC-45AF-9E47-C95B86F97D57}"/>
    <dgm:cxn modelId="{33675C96-8535-42C3-B3F6-A99BEF9C8E7D}" type="presOf" srcId="{27C2479A-7E54-45DE-BEA7-4170358761FC}" destId="{263A0E70-1FAA-45D3-B929-8807604B6591}" srcOrd="0" destOrd="0" presId="urn:microsoft.com/office/officeart/2005/8/layout/hList1"/>
    <dgm:cxn modelId="{3A04D9A8-F99A-4621-9D84-D12C3C22CDE7}" type="presOf" srcId="{CE11A1D2-F7C2-47A8-AB50-D81C24386BEF}" destId="{0761BECC-A4F5-4540-B33A-B41CB43D8534}" srcOrd="0" destOrd="0" presId="urn:microsoft.com/office/officeart/2005/8/layout/hList1"/>
    <dgm:cxn modelId="{93C676A6-D880-41B3-9EA8-AA7646DF7804}" type="presOf" srcId="{672805D8-6B5D-4C36-831E-4F86689E175B}" destId="{5E38E541-A907-468A-984F-BD92BB9A3433}" srcOrd="0" destOrd="3" presId="urn:microsoft.com/office/officeart/2005/8/layout/hList1"/>
    <dgm:cxn modelId="{0F4FE1BA-FF1B-4597-8F85-17C742D44350}" type="presOf" srcId="{0E3C02FD-E7DB-4123-98C9-4CEB2588BEB4}" destId="{821A959E-0BDE-4499-B8DD-F5C065644040}" srcOrd="0" destOrd="0" presId="urn:microsoft.com/office/officeart/2005/8/layout/hList1"/>
    <dgm:cxn modelId="{6DADB9E1-A0E5-429C-B5A4-D0F19FF4AEB9}" type="presOf" srcId="{BD8C4E06-CDE6-48C6-BDC4-37A3CC2A5CF2}" destId="{86C0D833-07F5-49AE-AA53-F0C6779FC885}" srcOrd="0" destOrd="4" presId="urn:microsoft.com/office/officeart/2005/8/layout/hList1"/>
    <dgm:cxn modelId="{3DE315D4-2184-4A77-BB76-7099F4DDFD0F}" srcId="{74130403-CA72-4725-8C5D-FF697DFEC2EE}" destId="{CE11A1D2-F7C2-47A8-AB50-D81C24386BEF}" srcOrd="3" destOrd="0" parTransId="{B1324CC1-0252-4006-9A3A-C7BF4015462B}" sibTransId="{954CAB9E-D899-423E-BE2B-D50940FAC253}"/>
    <dgm:cxn modelId="{3F4F5C82-6E68-4A58-AA8A-8CDF0AF333B7}" srcId="{285106F8-E7BA-48AB-812A-D0DD301A8608}" destId="{CCA962C3-CDCC-4270-8FF2-F6618D6C48A7}" srcOrd="3" destOrd="0" parTransId="{3AB688C4-6BF5-4FDE-B2FB-C8D126C08246}" sibTransId="{15533997-0136-4AA1-A033-03FFF955F742}"/>
    <dgm:cxn modelId="{B6557829-38DD-4F61-8F21-FEEBABCA8ABC}" srcId="{2AE67C89-E6BE-4980-81FF-84D99F41E5A6}" destId="{4C12DD29-7F60-4EE6-9E85-8C570CBA7FB5}" srcOrd="0" destOrd="0" parTransId="{AE88E518-B4F8-4909-BD95-B50CB4F8DD8F}" sibTransId="{9E0231A7-3650-45CD-BA32-BAC082A97BC6}"/>
    <dgm:cxn modelId="{B1AF5CB6-1C2D-44CF-9E23-401E71A96BEC}" srcId="{2AE67C89-E6BE-4980-81FF-84D99F41E5A6}" destId="{B86F0A63-1D17-4120-9466-872903F87D0A}" srcOrd="4" destOrd="0" parTransId="{4FC8B083-8EF9-4782-819C-B5DCB4839801}" sibTransId="{ECA9915B-0D44-4A14-865D-5D5C999B15E5}"/>
    <dgm:cxn modelId="{D401E0DE-E811-4291-8D22-875AF50AA762}" srcId="{74130403-CA72-4725-8C5D-FF697DFEC2EE}" destId="{285106F8-E7BA-48AB-812A-D0DD301A8608}" srcOrd="0" destOrd="0" parTransId="{7E469B2F-04C3-4889-AC00-20C33CDB4AF9}" sibTransId="{4AAF3F5F-9A23-4616-8B24-272CADDB70EE}"/>
    <dgm:cxn modelId="{6C61C4EC-C2B8-43F0-ABA5-B3A22900661A}" srcId="{0E3C02FD-E7DB-4123-98C9-4CEB2588BEB4}" destId="{669852DE-0729-4D3C-AD37-C10557272764}" srcOrd="1" destOrd="0" parTransId="{3D400D22-45DA-446C-B3E9-0DC3E54745F4}" sibTransId="{206FE5E4-E42C-4498-80EA-9F7ED489AC6B}"/>
    <dgm:cxn modelId="{08052673-698E-40DB-B99A-CCBD0B2A3FE1}" srcId="{285106F8-E7BA-48AB-812A-D0DD301A8608}" destId="{76FD8FAE-B6A6-4ABF-B393-407AD461C476}" srcOrd="1" destOrd="0" parTransId="{12E8F4C1-C4C3-4DDD-BA76-E14BE7A6961B}" sibTransId="{033C9F60-50A3-4DDB-BD68-8D34EA0FE68D}"/>
    <dgm:cxn modelId="{AD8C25D7-5726-4AE4-A9C1-7252C4308869}" srcId="{2AE67C89-E6BE-4980-81FF-84D99F41E5A6}" destId="{33B98D38-1554-46DE-84D0-71872C374C1D}" srcOrd="6" destOrd="0" parTransId="{EF76A1E9-C48D-4655-B36B-D691273056A4}" sibTransId="{32A75F5F-896F-4A8F-AE31-BEE1E0E76976}"/>
    <dgm:cxn modelId="{5D15DB21-4F7A-4F8E-B559-8C97233267DF}" srcId="{74130403-CA72-4725-8C5D-FF697DFEC2EE}" destId="{50AAE163-B88D-4ADF-8B10-7511E0FF5248}" srcOrd="5" destOrd="0" parTransId="{61CC1B3C-5FC4-44B6-83FE-7490D5CB1A70}" sibTransId="{5CDAC426-5AAD-46AF-8672-6EF127F00F26}"/>
    <dgm:cxn modelId="{62FBD987-F56C-42BF-B94B-15E3B92AD803}" srcId="{74130403-CA72-4725-8C5D-FF697DFEC2EE}" destId="{0E3C02FD-E7DB-4123-98C9-4CEB2588BEB4}" srcOrd="4" destOrd="0" parTransId="{254C79CA-D332-4BE5-9453-2F6108560BFE}" sibTransId="{D173F54A-118D-46BE-9574-CD73C4A95D73}"/>
    <dgm:cxn modelId="{164B0D7A-B12F-4770-B9DA-6B76293322F2}" srcId="{6A281D7B-009C-4512-B111-6384E64DB0F4}" destId="{4CBE1790-8638-49E1-8447-4C93A26BD578}" srcOrd="1" destOrd="0" parTransId="{E8C20717-FC99-4033-B99B-F4BF06D93509}" sibTransId="{3B1F02B4-7E53-4148-85C3-EC3A3F0301E4}"/>
    <dgm:cxn modelId="{FA39689B-ABB7-4AEC-BDF2-3062B38D0E4F}" type="presOf" srcId="{33B98D38-1554-46DE-84D0-71872C374C1D}" destId="{5E011563-B783-406D-B775-B9A3BC4A69B0}" srcOrd="0" destOrd="6" presId="urn:microsoft.com/office/officeart/2005/8/layout/hList1"/>
    <dgm:cxn modelId="{8D909450-4217-4E34-BF7B-1B398D49BE7A}" srcId="{74130403-CA72-4725-8C5D-FF697DFEC2EE}" destId="{2AE67C89-E6BE-4980-81FF-84D99F41E5A6}" srcOrd="2" destOrd="0" parTransId="{4A2A5633-2076-4912-9B78-B8F428B1CC1C}" sibTransId="{0C37B3A3-7A1F-45A1-AB4D-0305320C3328}"/>
    <dgm:cxn modelId="{C47486EF-3004-400B-9BA8-DEFC45C5608B}" srcId="{6A281D7B-009C-4512-B111-6384E64DB0F4}" destId="{B6AA673E-8408-4B0A-88B3-78F5F39E1F28}" srcOrd="0" destOrd="0" parTransId="{F3173B0B-6318-40B2-B3D2-A5F81264810E}" sibTransId="{B145BD45-CFF8-4329-A6EC-9CD98AC02F6C}"/>
    <dgm:cxn modelId="{512196AA-A5DA-4FB3-857B-E76229EDD128}" srcId="{0E3C02FD-E7DB-4123-98C9-4CEB2588BEB4}" destId="{F9E41855-1F32-44F6-8C01-01F821CC5A84}" srcOrd="0" destOrd="0" parTransId="{D6A40EB4-E992-477B-8A1B-86ECAB0B5D03}" sibTransId="{F9F4C603-96BE-4C82-A40C-91CCE08029B1}"/>
    <dgm:cxn modelId="{44FCB4B9-83FD-4F0F-B372-7FC1EFF74BD7}" type="presOf" srcId="{630A65E7-128C-45FB-A822-7E0E7A90EAA1}" destId="{86C0D833-07F5-49AE-AA53-F0C6779FC885}" srcOrd="0" destOrd="2" presId="urn:microsoft.com/office/officeart/2005/8/layout/hList1"/>
    <dgm:cxn modelId="{0C231D37-2CE4-4035-9C69-F898CE47745F}" srcId="{0E3C02FD-E7DB-4123-98C9-4CEB2588BEB4}" destId="{83B05DF5-3EBD-498C-8A51-0F3C473CB0DA}" srcOrd="4" destOrd="0" parTransId="{FD38D8DB-065A-4B31-A4E3-8C51B2A4A2D8}" sibTransId="{02F45328-F833-4BDD-87E6-AFB5AF41F782}"/>
    <dgm:cxn modelId="{3C7E4922-0DAD-4DB8-B314-8EE39974B209}" type="presOf" srcId="{F81321C9-F9D2-4D73-B0CF-B72ADC752073}" destId="{5E011563-B783-406D-B775-B9A3BC4A69B0}" srcOrd="0" destOrd="2" presId="urn:microsoft.com/office/officeart/2005/8/layout/hList1"/>
    <dgm:cxn modelId="{D1F24FF8-621A-4F24-9932-5A4BAEFB9C69}" type="presOf" srcId="{669852DE-0729-4D3C-AD37-C10557272764}" destId="{5E38E541-A907-468A-984F-BD92BB9A3433}" srcOrd="0" destOrd="1" presId="urn:microsoft.com/office/officeart/2005/8/layout/hList1"/>
    <dgm:cxn modelId="{6834D950-098F-47ED-B96D-578018E25B49}" srcId="{285106F8-E7BA-48AB-812A-D0DD301A8608}" destId="{630A65E7-128C-45FB-A822-7E0E7A90EAA1}" srcOrd="2" destOrd="0" parTransId="{2AACD59D-3CF1-4C89-A034-9D582712B46E}" sibTransId="{E2B660C4-EBC3-41BA-9DBD-43551718A649}"/>
    <dgm:cxn modelId="{49447500-63B3-4759-916F-F18A2E5C5E62}" srcId="{CE11A1D2-F7C2-47A8-AB50-D81C24386BEF}" destId="{B902C419-D5F7-4218-8C66-36613B883E52}" srcOrd="0" destOrd="0" parTransId="{90FC93E4-CE0F-4FC4-9161-C3E5B811E7A2}" sibTransId="{830C821A-F4CF-44A5-A907-805B9A9F5038}"/>
    <dgm:cxn modelId="{390E2D09-9952-494F-9D38-A7057118DFDB}" srcId="{285106F8-E7BA-48AB-812A-D0DD301A8608}" destId="{90E8791C-7CD3-439C-8F63-204C0E1BE0D9}" srcOrd="0" destOrd="0" parTransId="{A22B51BA-7095-4AE7-9056-B7538C9DF5C4}" sibTransId="{8D1CB01F-1B2F-45F5-A268-E0A054DA9395}"/>
    <dgm:cxn modelId="{4D4EC0B1-D894-4271-9BC3-561E2C384E98}" type="presParOf" srcId="{6117BD2B-A0BE-428F-BB12-7E654AD0607D}" destId="{C28A768E-984B-44BB-83C2-D53D29CA8900}" srcOrd="0" destOrd="0" presId="urn:microsoft.com/office/officeart/2005/8/layout/hList1"/>
    <dgm:cxn modelId="{7209980F-F3C1-4A8C-9B01-17A7A99BB83F}" type="presParOf" srcId="{C28A768E-984B-44BB-83C2-D53D29CA8900}" destId="{5E16C65C-DADF-4E27-B039-EEC33EE554C9}" srcOrd="0" destOrd="0" presId="urn:microsoft.com/office/officeart/2005/8/layout/hList1"/>
    <dgm:cxn modelId="{3303C086-0E87-444B-9F9E-73606F759B5E}" type="presParOf" srcId="{C28A768E-984B-44BB-83C2-D53D29CA8900}" destId="{86C0D833-07F5-49AE-AA53-F0C6779FC885}" srcOrd="1" destOrd="0" presId="urn:microsoft.com/office/officeart/2005/8/layout/hList1"/>
    <dgm:cxn modelId="{D43A3FC5-DBA8-406F-9A6B-AB958901877D}" type="presParOf" srcId="{6117BD2B-A0BE-428F-BB12-7E654AD0607D}" destId="{F5FF94A4-1E05-47AF-8B65-9FDD648CD30F}" srcOrd="1" destOrd="0" presId="urn:microsoft.com/office/officeart/2005/8/layout/hList1"/>
    <dgm:cxn modelId="{495F5255-977F-48D0-AFB4-AE5707E75C09}" type="presParOf" srcId="{6117BD2B-A0BE-428F-BB12-7E654AD0607D}" destId="{1A01D1A0-FAFE-4FAA-8714-D5E57E618645}" srcOrd="2" destOrd="0" presId="urn:microsoft.com/office/officeart/2005/8/layout/hList1"/>
    <dgm:cxn modelId="{ADAD9BBB-AA97-414B-9A4E-34BDFDBE6232}" type="presParOf" srcId="{1A01D1A0-FAFE-4FAA-8714-D5E57E618645}" destId="{70978361-F29B-4EC9-A767-5A03BA6E5D24}" srcOrd="0" destOrd="0" presId="urn:microsoft.com/office/officeart/2005/8/layout/hList1"/>
    <dgm:cxn modelId="{F9AF93FC-9209-4048-B9C0-B82D88A061FD}" type="presParOf" srcId="{1A01D1A0-FAFE-4FAA-8714-D5E57E618645}" destId="{F36CD055-E5BF-4729-AE68-1F353FB606C3}" srcOrd="1" destOrd="0" presId="urn:microsoft.com/office/officeart/2005/8/layout/hList1"/>
    <dgm:cxn modelId="{6544DBF7-863D-46A0-B797-5BE7CC9C3B86}" type="presParOf" srcId="{6117BD2B-A0BE-428F-BB12-7E654AD0607D}" destId="{0A747291-2599-4978-AB3E-2DCD3DE9C927}" srcOrd="3" destOrd="0" presId="urn:microsoft.com/office/officeart/2005/8/layout/hList1"/>
    <dgm:cxn modelId="{B18F2E82-72D8-405C-A485-152467E03F87}" type="presParOf" srcId="{6117BD2B-A0BE-428F-BB12-7E654AD0607D}" destId="{A8089D4F-1D48-4BEA-B64E-BE4EF9D1A8F3}" srcOrd="4" destOrd="0" presId="urn:microsoft.com/office/officeart/2005/8/layout/hList1"/>
    <dgm:cxn modelId="{E69A531E-5C42-4464-ADDF-4144BFA69949}" type="presParOf" srcId="{A8089D4F-1D48-4BEA-B64E-BE4EF9D1A8F3}" destId="{C60C0A34-362D-4EFD-9D3C-2003A00B49A9}" srcOrd="0" destOrd="0" presId="urn:microsoft.com/office/officeart/2005/8/layout/hList1"/>
    <dgm:cxn modelId="{D1C88973-3AC8-4C33-B5E9-9180B8AD96AD}" type="presParOf" srcId="{A8089D4F-1D48-4BEA-B64E-BE4EF9D1A8F3}" destId="{5E011563-B783-406D-B775-B9A3BC4A69B0}" srcOrd="1" destOrd="0" presId="urn:microsoft.com/office/officeart/2005/8/layout/hList1"/>
    <dgm:cxn modelId="{231B7E01-1ECB-4F8D-8222-95440913067D}" type="presParOf" srcId="{6117BD2B-A0BE-428F-BB12-7E654AD0607D}" destId="{E4FE7FD5-9E62-4DFC-A89E-6E214016E83A}" srcOrd="5" destOrd="0" presId="urn:microsoft.com/office/officeart/2005/8/layout/hList1"/>
    <dgm:cxn modelId="{7BD78A06-93D3-479A-AE0C-0747EB0FCED8}" type="presParOf" srcId="{6117BD2B-A0BE-428F-BB12-7E654AD0607D}" destId="{4D1E2DA0-D385-498E-86C1-B811F73CF245}" srcOrd="6" destOrd="0" presId="urn:microsoft.com/office/officeart/2005/8/layout/hList1"/>
    <dgm:cxn modelId="{FF842093-A0EC-4029-9304-42CB4D28176D}" type="presParOf" srcId="{4D1E2DA0-D385-498E-86C1-B811F73CF245}" destId="{0761BECC-A4F5-4540-B33A-B41CB43D8534}" srcOrd="0" destOrd="0" presId="urn:microsoft.com/office/officeart/2005/8/layout/hList1"/>
    <dgm:cxn modelId="{1E04C599-2ABA-4BA6-A016-C3929990BDEB}" type="presParOf" srcId="{4D1E2DA0-D385-498E-86C1-B811F73CF245}" destId="{94D822D2-C30C-4D3C-90F2-5C21A3B4C8B1}" srcOrd="1" destOrd="0" presId="urn:microsoft.com/office/officeart/2005/8/layout/hList1"/>
    <dgm:cxn modelId="{06E2396C-0DA4-41CA-ADDF-4139FBBA5363}" type="presParOf" srcId="{6117BD2B-A0BE-428F-BB12-7E654AD0607D}" destId="{E1232EE3-57FC-4316-BBF1-44B1082551C7}" srcOrd="7" destOrd="0" presId="urn:microsoft.com/office/officeart/2005/8/layout/hList1"/>
    <dgm:cxn modelId="{F6329C8A-F290-4133-BE98-9AB712FEB7E9}" type="presParOf" srcId="{6117BD2B-A0BE-428F-BB12-7E654AD0607D}" destId="{532254F9-C8C1-40AB-83B4-FF1ED718C7FF}" srcOrd="8" destOrd="0" presId="urn:microsoft.com/office/officeart/2005/8/layout/hList1"/>
    <dgm:cxn modelId="{2BE805B4-68CB-4F97-850E-2135D5F62BCB}" type="presParOf" srcId="{532254F9-C8C1-40AB-83B4-FF1ED718C7FF}" destId="{821A959E-0BDE-4499-B8DD-F5C065644040}" srcOrd="0" destOrd="0" presId="urn:microsoft.com/office/officeart/2005/8/layout/hList1"/>
    <dgm:cxn modelId="{D79E63DB-4939-4877-82D2-2AFDA5F10F65}" type="presParOf" srcId="{532254F9-C8C1-40AB-83B4-FF1ED718C7FF}" destId="{5E38E541-A907-468A-984F-BD92BB9A3433}" srcOrd="1" destOrd="0" presId="urn:microsoft.com/office/officeart/2005/8/layout/hList1"/>
    <dgm:cxn modelId="{DC96EC7C-99FD-4A0B-A1EE-DEA8582455BC}" type="presParOf" srcId="{6117BD2B-A0BE-428F-BB12-7E654AD0607D}" destId="{EC85D365-0A91-46E6-8AE8-2F741FD0E5CD}" srcOrd="9" destOrd="0" presId="urn:microsoft.com/office/officeart/2005/8/layout/hList1"/>
    <dgm:cxn modelId="{6B8E6239-14B3-4AD3-A6A9-1AC6CAD8637E}" type="presParOf" srcId="{6117BD2B-A0BE-428F-BB12-7E654AD0607D}" destId="{73F9D061-ED86-4EA4-B1C8-09BD63DB71EE}" srcOrd="10" destOrd="0" presId="urn:microsoft.com/office/officeart/2005/8/layout/hList1"/>
    <dgm:cxn modelId="{E5A0ECDA-54D4-4272-BACD-C01F7BFE93A1}" type="presParOf" srcId="{73F9D061-ED86-4EA4-B1C8-09BD63DB71EE}" destId="{C742C4D2-7868-440E-BDB9-F3148E34F227}" srcOrd="0" destOrd="0" presId="urn:microsoft.com/office/officeart/2005/8/layout/hList1"/>
    <dgm:cxn modelId="{4E03744B-23F4-47BA-9A4C-5468BD7CCBBB}" type="presParOf" srcId="{73F9D061-ED86-4EA4-B1C8-09BD63DB71EE}" destId="{263A0E70-1FAA-45D3-B929-8807604B6591}"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071200-12A6-4197-99A8-F120727A3CDA}" type="doc">
      <dgm:prSet loTypeId="urn:microsoft.com/office/officeart/2005/8/layout/radial2" loCatId="relationship" qsTypeId="urn:microsoft.com/office/officeart/2005/8/quickstyle/simple1" qsCatId="simple" csTypeId="urn:microsoft.com/office/officeart/2005/8/colors/colorful3" csCatId="colorful" phldr="1"/>
      <dgm:spPr/>
      <dgm:t>
        <a:bodyPr/>
        <a:lstStyle/>
        <a:p>
          <a:endParaRPr lang="en-US"/>
        </a:p>
      </dgm:t>
    </dgm:pt>
    <dgm:pt modelId="{3D14BC0A-2047-4639-8338-A246735DF1BC}">
      <dgm:prSet phldrT="[Text]"/>
      <dgm:spPr/>
      <dgm:t>
        <a:bodyPr/>
        <a:lstStyle/>
        <a:p>
          <a:r>
            <a:rPr lang="en-US" dirty="0" smtClean="0"/>
            <a:t>Certificate</a:t>
          </a:r>
          <a:endParaRPr lang="en-US" dirty="0"/>
        </a:p>
      </dgm:t>
    </dgm:pt>
    <dgm:pt modelId="{A1B31C35-F95E-4F22-81E4-3CFC6FE4340C}" type="parTrans" cxnId="{66F9BA69-4742-4912-A222-8D72EF923587}">
      <dgm:prSet/>
      <dgm:spPr/>
      <dgm:t>
        <a:bodyPr/>
        <a:lstStyle/>
        <a:p>
          <a:endParaRPr lang="en-US"/>
        </a:p>
      </dgm:t>
    </dgm:pt>
    <dgm:pt modelId="{A37C7F86-C440-407F-9799-0262D017DE65}" type="sibTrans" cxnId="{66F9BA69-4742-4912-A222-8D72EF923587}">
      <dgm:prSet/>
      <dgm:spPr/>
      <dgm:t>
        <a:bodyPr/>
        <a:lstStyle/>
        <a:p>
          <a:endParaRPr lang="en-US"/>
        </a:p>
      </dgm:t>
    </dgm:pt>
    <dgm:pt modelId="{AB48452F-BE3F-49A1-A985-C43F986FEEE2}">
      <dgm:prSet phldrT="[Text]"/>
      <dgm:spPr/>
      <dgm:t>
        <a:bodyPr/>
        <a:lstStyle/>
        <a:p>
          <a:r>
            <a:rPr lang="en-US" dirty="0" smtClean="0"/>
            <a:t>Copy in student folder</a:t>
          </a:r>
          <a:endParaRPr lang="en-US" dirty="0"/>
        </a:p>
      </dgm:t>
    </dgm:pt>
    <dgm:pt modelId="{F04DDC25-0B4C-489C-B854-77BA6D7503EC}" type="parTrans" cxnId="{07AD76F0-47D0-4084-BA31-EEEF044E2380}">
      <dgm:prSet/>
      <dgm:spPr/>
      <dgm:t>
        <a:bodyPr/>
        <a:lstStyle/>
        <a:p>
          <a:endParaRPr lang="en-US"/>
        </a:p>
      </dgm:t>
    </dgm:pt>
    <dgm:pt modelId="{102FC51F-3117-4218-82EF-E2F1F7AFCA6B}" type="sibTrans" cxnId="{07AD76F0-47D0-4084-BA31-EEEF044E2380}">
      <dgm:prSet/>
      <dgm:spPr/>
      <dgm:t>
        <a:bodyPr/>
        <a:lstStyle/>
        <a:p>
          <a:endParaRPr lang="en-US"/>
        </a:p>
      </dgm:t>
    </dgm:pt>
    <dgm:pt modelId="{B56CD83D-EC99-4626-932E-C2866E50FE6B}">
      <dgm:prSet phldrT="[Text]"/>
      <dgm:spPr/>
      <dgm:t>
        <a:bodyPr/>
        <a:lstStyle/>
        <a:p>
          <a:r>
            <a:rPr lang="en-US" dirty="0" smtClean="0"/>
            <a:t>Course Evaluation</a:t>
          </a:r>
          <a:endParaRPr lang="en-US" dirty="0"/>
        </a:p>
      </dgm:t>
    </dgm:pt>
    <dgm:pt modelId="{F5C9B37C-6981-4353-BC18-3CD2487F5578}" type="parTrans" cxnId="{5FA804D7-A3FF-47C7-8F54-07548832C03B}">
      <dgm:prSet/>
      <dgm:spPr/>
      <dgm:t>
        <a:bodyPr/>
        <a:lstStyle/>
        <a:p>
          <a:endParaRPr lang="en-US"/>
        </a:p>
      </dgm:t>
    </dgm:pt>
    <dgm:pt modelId="{D3707867-11F0-4698-B2D3-939064A0B76B}" type="sibTrans" cxnId="{5FA804D7-A3FF-47C7-8F54-07548832C03B}">
      <dgm:prSet/>
      <dgm:spPr/>
      <dgm:t>
        <a:bodyPr/>
        <a:lstStyle/>
        <a:p>
          <a:endParaRPr lang="en-US"/>
        </a:p>
      </dgm:t>
    </dgm:pt>
    <dgm:pt modelId="{3BCA0F52-A96C-4401-8F6B-E08A1ADA1B5E}">
      <dgm:prSet phldrT="[Text]"/>
      <dgm:spPr/>
      <dgm:t>
        <a:bodyPr/>
        <a:lstStyle/>
        <a:p>
          <a:r>
            <a:rPr lang="en-US" dirty="0" smtClean="0"/>
            <a:t>Copy in student folder</a:t>
          </a:r>
          <a:endParaRPr lang="en-US" dirty="0"/>
        </a:p>
      </dgm:t>
    </dgm:pt>
    <dgm:pt modelId="{B6CC03C9-D2D0-4578-AEB5-6456E686BC8B}" type="parTrans" cxnId="{9147EDF1-A20D-4DA8-929A-2C32945A7D89}">
      <dgm:prSet/>
      <dgm:spPr/>
      <dgm:t>
        <a:bodyPr/>
        <a:lstStyle/>
        <a:p>
          <a:endParaRPr lang="en-US"/>
        </a:p>
      </dgm:t>
    </dgm:pt>
    <dgm:pt modelId="{ABCECDDE-C559-4608-915A-95ABFCFA00C4}" type="sibTrans" cxnId="{9147EDF1-A20D-4DA8-929A-2C32945A7D89}">
      <dgm:prSet/>
      <dgm:spPr/>
      <dgm:t>
        <a:bodyPr/>
        <a:lstStyle/>
        <a:p>
          <a:endParaRPr lang="en-US"/>
        </a:p>
      </dgm:t>
    </dgm:pt>
    <dgm:pt modelId="{CE034EAF-03FE-4CF3-A995-65F21A339EFB}">
      <dgm:prSet phldrT="[Text]"/>
      <dgm:spPr/>
      <dgm:t>
        <a:bodyPr/>
        <a:lstStyle/>
        <a:p>
          <a:r>
            <a:rPr lang="en-US" dirty="0" smtClean="0"/>
            <a:t>Data used for program improvement</a:t>
          </a:r>
          <a:endParaRPr lang="en-US" dirty="0"/>
        </a:p>
      </dgm:t>
    </dgm:pt>
    <dgm:pt modelId="{18BE9C23-485A-4855-8C79-7B35EB93C55E}" type="parTrans" cxnId="{E39093CC-2B6E-4E1F-93FE-2A9EDCFD5276}">
      <dgm:prSet/>
      <dgm:spPr/>
      <dgm:t>
        <a:bodyPr/>
        <a:lstStyle/>
        <a:p>
          <a:endParaRPr lang="en-US"/>
        </a:p>
      </dgm:t>
    </dgm:pt>
    <dgm:pt modelId="{2BB42218-44D2-44E2-9498-F403F9519500}" type="sibTrans" cxnId="{E39093CC-2B6E-4E1F-93FE-2A9EDCFD5276}">
      <dgm:prSet/>
      <dgm:spPr/>
      <dgm:t>
        <a:bodyPr/>
        <a:lstStyle/>
        <a:p>
          <a:endParaRPr lang="en-US"/>
        </a:p>
      </dgm:t>
    </dgm:pt>
    <dgm:pt modelId="{98212C69-A2D5-4EB3-ADB3-E5E970049DCA}" type="pres">
      <dgm:prSet presAssocID="{A5071200-12A6-4197-99A8-F120727A3CDA}" presName="composite" presStyleCnt="0">
        <dgm:presLayoutVars>
          <dgm:chMax val="5"/>
          <dgm:dir/>
          <dgm:animLvl val="ctr"/>
          <dgm:resizeHandles val="exact"/>
        </dgm:presLayoutVars>
      </dgm:prSet>
      <dgm:spPr/>
      <dgm:t>
        <a:bodyPr/>
        <a:lstStyle/>
        <a:p>
          <a:endParaRPr lang="en-US"/>
        </a:p>
      </dgm:t>
    </dgm:pt>
    <dgm:pt modelId="{BEF9B43D-386F-49FF-8873-1F196217E6FE}" type="pres">
      <dgm:prSet presAssocID="{A5071200-12A6-4197-99A8-F120727A3CDA}" presName="cycle" presStyleCnt="0"/>
      <dgm:spPr/>
    </dgm:pt>
    <dgm:pt modelId="{8876F246-45BF-47CF-933C-6118FE1511DB}" type="pres">
      <dgm:prSet presAssocID="{A5071200-12A6-4197-99A8-F120727A3CDA}" presName="centerShape" presStyleCnt="0"/>
      <dgm:spPr/>
    </dgm:pt>
    <dgm:pt modelId="{896E8ECC-B0E8-47CA-8D64-67D1DE214D96}" type="pres">
      <dgm:prSet presAssocID="{A5071200-12A6-4197-99A8-F120727A3CDA}" presName="connSite" presStyleLbl="node1" presStyleIdx="0" presStyleCnt="3"/>
      <dgm:spPr/>
    </dgm:pt>
    <dgm:pt modelId="{6A8D4F8D-1553-4AFA-8FA3-FAA5B7094C6A}" type="pres">
      <dgm:prSet presAssocID="{A5071200-12A6-4197-99A8-F120727A3CDA}"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5C6014B7-7D5A-4CC8-B557-21886A604158}" type="pres">
      <dgm:prSet presAssocID="{A1B31C35-F95E-4F22-81E4-3CFC6FE4340C}" presName="Name25" presStyleLbl="parChTrans1D1" presStyleIdx="0" presStyleCnt="2"/>
      <dgm:spPr/>
      <dgm:t>
        <a:bodyPr/>
        <a:lstStyle/>
        <a:p>
          <a:endParaRPr lang="en-US"/>
        </a:p>
      </dgm:t>
    </dgm:pt>
    <dgm:pt modelId="{93D4DE85-D496-4837-9021-3961C4901176}" type="pres">
      <dgm:prSet presAssocID="{3D14BC0A-2047-4639-8338-A246735DF1BC}" presName="node" presStyleCnt="0"/>
      <dgm:spPr/>
    </dgm:pt>
    <dgm:pt modelId="{57159BB8-AD23-4E19-ABD6-3DE44073153C}" type="pres">
      <dgm:prSet presAssocID="{3D14BC0A-2047-4639-8338-A246735DF1BC}" presName="parentNode" presStyleLbl="node1" presStyleIdx="1" presStyleCnt="3">
        <dgm:presLayoutVars>
          <dgm:chMax val="1"/>
          <dgm:bulletEnabled val="1"/>
        </dgm:presLayoutVars>
      </dgm:prSet>
      <dgm:spPr/>
      <dgm:t>
        <a:bodyPr/>
        <a:lstStyle/>
        <a:p>
          <a:endParaRPr lang="en-US"/>
        </a:p>
      </dgm:t>
    </dgm:pt>
    <dgm:pt modelId="{31DC29BD-B5E0-46FB-AF5F-209BA8F15315}" type="pres">
      <dgm:prSet presAssocID="{3D14BC0A-2047-4639-8338-A246735DF1BC}" presName="childNode" presStyleLbl="revTx" presStyleIdx="0" presStyleCnt="2">
        <dgm:presLayoutVars>
          <dgm:bulletEnabled val="1"/>
        </dgm:presLayoutVars>
      </dgm:prSet>
      <dgm:spPr/>
      <dgm:t>
        <a:bodyPr/>
        <a:lstStyle/>
        <a:p>
          <a:endParaRPr lang="en-US"/>
        </a:p>
      </dgm:t>
    </dgm:pt>
    <dgm:pt modelId="{892DB1C0-49D8-4AFA-82BC-D4C61C850840}" type="pres">
      <dgm:prSet presAssocID="{F5C9B37C-6981-4353-BC18-3CD2487F5578}" presName="Name25" presStyleLbl="parChTrans1D1" presStyleIdx="1" presStyleCnt="2"/>
      <dgm:spPr/>
      <dgm:t>
        <a:bodyPr/>
        <a:lstStyle/>
        <a:p>
          <a:endParaRPr lang="en-US"/>
        </a:p>
      </dgm:t>
    </dgm:pt>
    <dgm:pt modelId="{0CD75A7A-60A8-4A22-8A0C-51BD9C0B1259}" type="pres">
      <dgm:prSet presAssocID="{B56CD83D-EC99-4626-932E-C2866E50FE6B}" presName="node" presStyleCnt="0"/>
      <dgm:spPr/>
    </dgm:pt>
    <dgm:pt modelId="{BA6DF36C-976E-424B-B1D4-66D23D61BC3C}" type="pres">
      <dgm:prSet presAssocID="{B56CD83D-EC99-4626-932E-C2866E50FE6B}" presName="parentNode" presStyleLbl="node1" presStyleIdx="2" presStyleCnt="3">
        <dgm:presLayoutVars>
          <dgm:chMax val="1"/>
          <dgm:bulletEnabled val="1"/>
        </dgm:presLayoutVars>
      </dgm:prSet>
      <dgm:spPr/>
      <dgm:t>
        <a:bodyPr/>
        <a:lstStyle/>
        <a:p>
          <a:endParaRPr lang="en-US"/>
        </a:p>
      </dgm:t>
    </dgm:pt>
    <dgm:pt modelId="{2429E70A-6CC8-4087-97BA-B5C1CEFD311F}" type="pres">
      <dgm:prSet presAssocID="{B56CD83D-EC99-4626-932E-C2866E50FE6B}" presName="childNode" presStyleLbl="revTx" presStyleIdx="1" presStyleCnt="2">
        <dgm:presLayoutVars>
          <dgm:bulletEnabled val="1"/>
        </dgm:presLayoutVars>
      </dgm:prSet>
      <dgm:spPr/>
      <dgm:t>
        <a:bodyPr/>
        <a:lstStyle/>
        <a:p>
          <a:endParaRPr lang="en-US"/>
        </a:p>
      </dgm:t>
    </dgm:pt>
  </dgm:ptLst>
  <dgm:cxnLst>
    <dgm:cxn modelId="{CA211469-C89E-403C-8C25-44E6387D78A2}" type="presOf" srcId="{B56CD83D-EC99-4626-932E-C2866E50FE6B}" destId="{BA6DF36C-976E-424B-B1D4-66D23D61BC3C}" srcOrd="0" destOrd="0" presId="urn:microsoft.com/office/officeart/2005/8/layout/radial2"/>
    <dgm:cxn modelId="{3C3ED591-E8C7-40E6-8363-3DEC1C794847}" type="presOf" srcId="{3BCA0F52-A96C-4401-8F6B-E08A1ADA1B5E}" destId="{2429E70A-6CC8-4087-97BA-B5C1CEFD311F}" srcOrd="0" destOrd="0" presId="urn:microsoft.com/office/officeart/2005/8/layout/radial2"/>
    <dgm:cxn modelId="{E39093CC-2B6E-4E1F-93FE-2A9EDCFD5276}" srcId="{B56CD83D-EC99-4626-932E-C2866E50FE6B}" destId="{CE034EAF-03FE-4CF3-A995-65F21A339EFB}" srcOrd="1" destOrd="0" parTransId="{18BE9C23-485A-4855-8C79-7B35EB93C55E}" sibTransId="{2BB42218-44D2-44E2-9498-F403F9519500}"/>
    <dgm:cxn modelId="{B3C15AC7-CBE0-413F-A47E-5DE3B140732B}" type="presOf" srcId="{CE034EAF-03FE-4CF3-A995-65F21A339EFB}" destId="{2429E70A-6CC8-4087-97BA-B5C1CEFD311F}" srcOrd="0" destOrd="1" presId="urn:microsoft.com/office/officeart/2005/8/layout/radial2"/>
    <dgm:cxn modelId="{A3234D4D-0B48-4E00-AC42-04FDE09EB193}" type="presOf" srcId="{F5C9B37C-6981-4353-BC18-3CD2487F5578}" destId="{892DB1C0-49D8-4AFA-82BC-D4C61C850840}" srcOrd="0" destOrd="0" presId="urn:microsoft.com/office/officeart/2005/8/layout/radial2"/>
    <dgm:cxn modelId="{9147EDF1-A20D-4DA8-929A-2C32945A7D89}" srcId="{B56CD83D-EC99-4626-932E-C2866E50FE6B}" destId="{3BCA0F52-A96C-4401-8F6B-E08A1ADA1B5E}" srcOrd="0" destOrd="0" parTransId="{B6CC03C9-D2D0-4578-AEB5-6456E686BC8B}" sibTransId="{ABCECDDE-C559-4608-915A-95ABFCFA00C4}"/>
    <dgm:cxn modelId="{7EE218A6-A9E0-4C99-BB84-0B77A2179AFC}" type="presOf" srcId="{A1B31C35-F95E-4F22-81E4-3CFC6FE4340C}" destId="{5C6014B7-7D5A-4CC8-B557-21886A604158}" srcOrd="0" destOrd="0" presId="urn:microsoft.com/office/officeart/2005/8/layout/radial2"/>
    <dgm:cxn modelId="{00E5D7DD-8779-4F9F-AF0A-AD44291AA95E}" type="presOf" srcId="{3D14BC0A-2047-4639-8338-A246735DF1BC}" destId="{57159BB8-AD23-4E19-ABD6-3DE44073153C}" srcOrd="0" destOrd="0" presId="urn:microsoft.com/office/officeart/2005/8/layout/radial2"/>
    <dgm:cxn modelId="{6163D5B7-7AA9-46D9-811D-33CF2DBFFF34}" type="presOf" srcId="{AB48452F-BE3F-49A1-A985-C43F986FEEE2}" destId="{31DC29BD-B5E0-46FB-AF5F-209BA8F15315}" srcOrd="0" destOrd="0" presId="urn:microsoft.com/office/officeart/2005/8/layout/radial2"/>
    <dgm:cxn modelId="{E0755970-6D27-4C65-BC3E-1E5F4D8C1B6F}" type="presOf" srcId="{A5071200-12A6-4197-99A8-F120727A3CDA}" destId="{98212C69-A2D5-4EB3-ADB3-E5E970049DCA}" srcOrd="0" destOrd="0" presId="urn:microsoft.com/office/officeart/2005/8/layout/radial2"/>
    <dgm:cxn modelId="{5FA804D7-A3FF-47C7-8F54-07548832C03B}" srcId="{A5071200-12A6-4197-99A8-F120727A3CDA}" destId="{B56CD83D-EC99-4626-932E-C2866E50FE6B}" srcOrd="1" destOrd="0" parTransId="{F5C9B37C-6981-4353-BC18-3CD2487F5578}" sibTransId="{D3707867-11F0-4698-B2D3-939064A0B76B}"/>
    <dgm:cxn modelId="{07AD76F0-47D0-4084-BA31-EEEF044E2380}" srcId="{3D14BC0A-2047-4639-8338-A246735DF1BC}" destId="{AB48452F-BE3F-49A1-A985-C43F986FEEE2}" srcOrd="0" destOrd="0" parTransId="{F04DDC25-0B4C-489C-B854-77BA6D7503EC}" sibTransId="{102FC51F-3117-4218-82EF-E2F1F7AFCA6B}"/>
    <dgm:cxn modelId="{66F9BA69-4742-4912-A222-8D72EF923587}" srcId="{A5071200-12A6-4197-99A8-F120727A3CDA}" destId="{3D14BC0A-2047-4639-8338-A246735DF1BC}" srcOrd="0" destOrd="0" parTransId="{A1B31C35-F95E-4F22-81E4-3CFC6FE4340C}" sibTransId="{A37C7F86-C440-407F-9799-0262D017DE65}"/>
    <dgm:cxn modelId="{ED594E93-F9D3-4B7A-850E-E538BBB3A44C}" type="presParOf" srcId="{98212C69-A2D5-4EB3-ADB3-E5E970049DCA}" destId="{BEF9B43D-386F-49FF-8873-1F196217E6FE}" srcOrd="0" destOrd="0" presId="urn:microsoft.com/office/officeart/2005/8/layout/radial2"/>
    <dgm:cxn modelId="{9F169419-FF7F-4466-B4A8-AAA6B1ECD8FF}" type="presParOf" srcId="{BEF9B43D-386F-49FF-8873-1F196217E6FE}" destId="{8876F246-45BF-47CF-933C-6118FE1511DB}" srcOrd="0" destOrd="0" presId="urn:microsoft.com/office/officeart/2005/8/layout/radial2"/>
    <dgm:cxn modelId="{8DED24C4-94F3-444C-AE0B-2E4CAE9AAB82}" type="presParOf" srcId="{8876F246-45BF-47CF-933C-6118FE1511DB}" destId="{896E8ECC-B0E8-47CA-8D64-67D1DE214D96}" srcOrd="0" destOrd="0" presId="urn:microsoft.com/office/officeart/2005/8/layout/radial2"/>
    <dgm:cxn modelId="{D841923F-F751-4C92-9D8C-CAABA2933174}" type="presParOf" srcId="{8876F246-45BF-47CF-933C-6118FE1511DB}" destId="{6A8D4F8D-1553-4AFA-8FA3-FAA5B7094C6A}" srcOrd="1" destOrd="0" presId="urn:microsoft.com/office/officeart/2005/8/layout/radial2"/>
    <dgm:cxn modelId="{98788569-A7DC-4728-9523-4CAD4461DFA5}" type="presParOf" srcId="{BEF9B43D-386F-49FF-8873-1F196217E6FE}" destId="{5C6014B7-7D5A-4CC8-B557-21886A604158}" srcOrd="1" destOrd="0" presId="urn:microsoft.com/office/officeart/2005/8/layout/radial2"/>
    <dgm:cxn modelId="{B0B81327-D641-46C9-BEF6-D774A9AC531B}" type="presParOf" srcId="{BEF9B43D-386F-49FF-8873-1F196217E6FE}" destId="{93D4DE85-D496-4837-9021-3961C4901176}" srcOrd="2" destOrd="0" presId="urn:microsoft.com/office/officeart/2005/8/layout/radial2"/>
    <dgm:cxn modelId="{032798F0-473E-40E8-970A-620C68455007}" type="presParOf" srcId="{93D4DE85-D496-4837-9021-3961C4901176}" destId="{57159BB8-AD23-4E19-ABD6-3DE44073153C}" srcOrd="0" destOrd="0" presId="urn:microsoft.com/office/officeart/2005/8/layout/radial2"/>
    <dgm:cxn modelId="{4ABD268B-FB5B-4EDC-9602-B9112FDC701D}" type="presParOf" srcId="{93D4DE85-D496-4837-9021-3961C4901176}" destId="{31DC29BD-B5E0-46FB-AF5F-209BA8F15315}" srcOrd="1" destOrd="0" presId="urn:microsoft.com/office/officeart/2005/8/layout/radial2"/>
    <dgm:cxn modelId="{377B66CF-23EE-4D96-A4B9-C4FD865A7061}" type="presParOf" srcId="{BEF9B43D-386F-49FF-8873-1F196217E6FE}" destId="{892DB1C0-49D8-4AFA-82BC-D4C61C850840}" srcOrd="3" destOrd="0" presId="urn:microsoft.com/office/officeart/2005/8/layout/radial2"/>
    <dgm:cxn modelId="{C7E58388-7E1D-4DDC-BAAC-9FC95AF9FA7A}" type="presParOf" srcId="{BEF9B43D-386F-49FF-8873-1F196217E6FE}" destId="{0CD75A7A-60A8-4A22-8A0C-51BD9C0B1259}" srcOrd="4" destOrd="0" presId="urn:microsoft.com/office/officeart/2005/8/layout/radial2"/>
    <dgm:cxn modelId="{9F57AF03-79B1-4B70-B74B-E058BC846749}" type="presParOf" srcId="{0CD75A7A-60A8-4A22-8A0C-51BD9C0B1259}" destId="{BA6DF36C-976E-424B-B1D4-66D23D61BC3C}" srcOrd="0" destOrd="0" presId="urn:microsoft.com/office/officeart/2005/8/layout/radial2"/>
    <dgm:cxn modelId="{F00CCF73-61ED-4403-A5A1-E56031130214}" type="presParOf" srcId="{0CD75A7A-60A8-4A22-8A0C-51BD9C0B1259}" destId="{2429E70A-6CC8-4087-97BA-B5C1CEFD311F}"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D4A1DA-3B60-49CC-8CF1-5E17AD506054}"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52A47F3F-7DEF-42D7-A62E-DFE6BB00BA9D}">
      <dgm:prSet phldrT="[Text]"/>
      <dgm:spPr/>
      <dgm:t>
        <a:bodyPr/>
        <a:lstStyle/>
        <a:p>
          <a:r>
            <a:rPr lang="en-US" dirty="0" smtClean="0"/>
            <a:t>TABE 11/12 (Adult Education)</a:t>
          </a:r>
          <a:endParaRPr lang="en-US" dirty="0"/>
        </a:p>
      </dgm:t>
    </dgm:pt>
    <dgm:pt modelId="{B777B8B0-B969-46C0-8C37-6764B51193EA}" type="parTrans" cxnId="{F5C5E8B0-A3A2-44C6-90A2-2802960DB541}">
      <dgm:prSet/>
      <dgm:spPr/>
      <dgm:t>
        <a:bodyPr/>
        <a:lstStyle/>
        <a:p>
          <a:endParaRPr lang="en-US"/>
        </a:p>
      </dgm:t>
    </dgm:pt>
    <dgm:pt modelId="{12071DB8-DB9F-4A67-80B5-C8CE535F6822}" type="sibTrans" cxnId="{F5C5E8B0-A3A2-44C6-90A2-2802960DB541}">
      <dgm:prSet/>
      <dgm:spPr/>
      <dgm:t>
        <a:bodyPr/>
        <a:lstStyle/>
        <a:p>
          <a:endParaRPr lang="en-US"/>
        </a:p>
      </dgm:t>
    </dgm:pt>
    <dgm:pt modelId="{D1DB5D7F-BD66-4363-BBD6-6ECF275A0EA1}">
      <dgm:prSet phldrT="[Text]"/>
      <dgm:spPr/>
      <dgm:t>
        <a:bodyPr/>
        <a:lstStyle/>
        <a:p>
          <a:r>
            <a:rPr lang="en-US" dirty="0" smtClean="0"/>
            <a:t>Reading</a:t>
          </a:r>
          <a:endParaRPr lang="en-US" dirty="0"/>
        </a:p>
      </dgm:t>
    </dgm:pt>
    <dgm:pt modelId="{2A28D873-E4F8-4BAB-9D01-F4E30BE0489E}" type="parTrans" cxnId="{B6F4F2B0-86EF-4C37-8E26-E47C963587E7}">
      <dgm:prSet/>
      <dgm:spPr/>
      <dgm:t>
        <a:bodyPr/>
        <a:lstStyle/>
        <a:p>
          <a:endParaRPr lang="en-US"/>
        </a:p>
      </dgm:t>
    </dgm:pt>
    <dgm:pt modelId="{C4FC4058-0B62-4D77-8725-50ADA1DDD4FF}" type="sibTrans" cxnId="{B6F4F2B0-86EF-4C37-8E26-E47C963587E7}">
      <dgm:prSet/>
      <dgm:spPr/>
      <dgm:t>
        <a:bodyPr/>
        <a:lstStyle/>
        <a:p>
          <a:endParaRPr lang="en-US"/>
        </a:p>
      </dgm:t>
    </dgm:pt>
    <dgm:pt modelId="{7DD7D681-54C7-4DCE-B310-8BB3EDBB4CA5}">
      <dgm:prSet phldrT="[Text]"/>
      <dgm:spPr/>
      <dgm:t>
        <a:bodyPr/>
        <a:lstStyle/>
        <a:p>
          <a:r>
            <a:rPr lang="en-US" dirty="0" smtClean="0"/>
            <a:t>Writing (New 2021)</a:t>
          </a:r>
          <a:endParaRPr lang="en-US" dirty="0"/>
        </a:p>
      </dgm:t>
    </dgm:pt>
    <dgm:pt modelId="{C5CB6C2E-F33A-431C-A684-4D1F8E1B20EB}" type="parTrans" cxnId="{2DB6838C-1A31-4CBE-9763-9835B320C1CB}">
      <dgm:prSet/>
      <dgm:spPr/>
      <dgm:t>
        <a:bodyPr/>
        <a:lstStyle/>
        <a:p>
          <a:endParaRPr lang="en-US"/>
        </a:p>
      </dgm:t>
    </dgm:pt>
    <dgm:pt modelId="{7D276F22-D359-46FE-B7C1-3CBC04FB245F}" type="sibTrans" cxnId="{2DB6838C-1A31-4CBE-9763-9835B320C1CB}">
      <dgm:prSet/>
      <dgm:spPr/>
      <dgm:t>
        <a:bodyPr/>
        <a:lstStyle/>
        <a:p>
          <a:endParaRPr lang="en-US"/>
        </a:p>
      </dgm:t>
    </dgm:pt>
    <dgm:pt modelId="{88E61A9C-EFDF-490F-B661-E555D0BBE9CE}">
      <dgm:prSet phldrT="[Text]"/>
      <dgm:spPr/>
      <dgm:t>
        <a:bodyPr/>
        <a:lstStyle/>
        <a:p>
          <a:r>
            <a:rPr lang="en-US" dirty="0" smtClean="0"/>
            <a:t>TABE CLAS-E (ESL)</a:t>
          </a:r>
          <a:endParaRPr lang="en-US" dirty="0"/>
        </a:p>
      </dgm:t>
    </dgm:pt>
    <dgm:pt modelId="{C7FA496F-1FD6-4D75-B42A-87AFA1EA4045}" type="parTrans" cxnId="{A46A99CD-A1C0-41E8-BED4-58271435422B}">
      <dgm:prSet/>
      <dgm:spPr/>
      <dgm:t>
        <a:bodyPr/>
        <a:lstStyle/>
        <a:p>
          <a:endParaRPr lang="en-US"/>
        </a:p>
      </dgm:t>
    </dgm:pt>
    <dgm:pt modelId="{EC3AE8AB-5F6F-45BD-9F5D-7D16FB98AD3F}" type="sibTrans" cxnId="{A46A99CD-A1C0-41E8-BED4-58271435422B}">
      <dgm:prSet/>
      <dgm:spPr/>
      <dgm:t>
        <a:bodyPr/>
        <a:lstStyle/>
        <a:p>
          <a:endParaRPr lang="en-US"/>
        </a:p>
      </dgm:t>
    </dgm:pt>
    <dgm:pt modelId="{BEC97AC3-AE13-4972-AA92-EBBE6E0E5A69}">
      <dgm:prSet phldrT="[Text]"/>
      <dgm:spPr/>
      <dgm:t>
        <a:bodyPr/>
        <a:lstStyle/>
        <a:p>
          <a:r>
            <a:rPr lang="en-US" dirty="0" smtClean="0"/>
            <a:t>Reading</a:t>
          </a:r>
          <a:endParaRPr lang="en-US" dirty="0"/>
        </a:p>
      </dgm:t>
    </dgm:pt>
    <dgm:pt modelId="{1FEA344B-71BB-43EC-B3A1-A3FB0494E6BE}" type="parTrans" cxnId="{4500F374-5ACD-4A7B-813C-4262E6FAAF35}">
      <dgm:prSet/>
      <dgm:spPr/>
      <dgm:t>
        <a:bodyPr/>
        <a:lstStyle/>
        <a:p>
          <a:endParaRPr lang="en-US"/>
        </a:p>
      </dgm:t>
    </dgm:pt>
    <dgm:pt modelId="{EDF0086B-5B4A-4422-8C2D-1ABD91F5A6E4}" type="sibTrans" cxnId="{4500F374-5ACD-4A7B-813C-4262E6FAAF35}">
      <dgm:prSet/>
      <dgm:spPr/>
      <dgm:t>
        <a:bodyPr/>
        <a:lstStyle/>
        <a:p>
          <a:endParaRPr lang="en-US"/>
        </a:p>
      </dgm:t>
    </dgm:pt>
    <dgm:pt modelId="{77164E12-FE52-484D-B763-87A1EA4CF517}">
      <dgm:prSet phldrT="[Text]"/>
      <dgm:spPr/>
      <dgm:t>
        <a:bodyPr/>
        <a:lstStyle/>
        <a:p>
          <a:r>
            <a:rPr lang="en-US" dirty="0" smtClean="0"/>
            <a:t>Writing</a:t>
          </a:r>
          <a:endParaRPr lang="en-US" dirty="0"/>
        </a:p>
      </dgm:t>
    </dgm:pt>
    <dgm:pt modelId="{A1A19EFC-DC60-4999-9C07-F7AD5C22464A}" type="parTrans" cxnId="{4983003F-C8B8-4802-816D-AB4D6112681E}">
      <dgm:prSet/>
      <dgm:spPr/>
      <dgm:t>
        <a:bodyPr/>
        <a:lstStyle/>
        <a:p>
          <a:endParaRPr lang="en-US"/>
        </a:p>
      </dgm:t>
    </dgm:pt>
    <dgm:pt modelId="{68D38F4A-2EAF-477F-B6D9-5A5EAC16A6DD}" type="sibTrans" cxnId="{4983003F-C8B8-4802-816D-AB4D6112681E}">
      <dgm:prSet/>
      <dgm:spPr/>
      <dgm:t>
        <a:bodyPr/>
        <a:lstStyle/>
        <a:p>
          <a:endParaRPr lang="en-US"/>
        </a:p>
      </dgm:t>
    </dgm:pt>
    <dgm:pt modelId="{ECB44A56-CD4E-4595-AEF9-440730803086}">
      <dgm:prSet phldrT="[Text]"/>
      <dgm:spPr/>
      <dgm:t>
        <a:bodyPr/>
        <a:lstStyle/>
        <a:p>
          <a:r>
            <a:rPr lang="en-US" dirty="0" smtClean="0"/>
            <a:t>Language</a:t>
          </a:r>
          <a:endParaRPr lang="en-US" dirty="0"/>
        </a:p>
      </dgm:t>
    </dgm:pt>
    <dgm:pt modelId="{51B81850-BC67-4785-94F3-8D53FF0F0F4C}" type="parTrans" cxnId="{08607C13-0044-4BF4-83F3-37B997BCE16F}">
      <dgm:prSet/>
      <dgm:spPr/>
      <dgm:t>
        <a:bodyPr/>
        <a:lstStyle/>
        <a:p>
          <a:endParaRPr lang="en-US"/>
        </a:p>
      </dgm:t>
    </dgm:pt>
    <dgm:pt modelId="{20EB2E1F-9B22-4B88-96CF-1C15A9369BE4}" type="sibTrans" cxnId="{08607C13-0044-4BF4-83F3-37B997BCE16F}">
      <dgm:prSet/>
      <dgm:spPr/>
      <dgm:t>
        <a:bodyPr/>
        <a:lstStyle/>
        <a:p>
          <a:endParaRPr lang="en-US"/>
        </a:p>
      </dgm:t>
    </dgm:pt>
    <dgm:pt modelId="{6DD528CE-9375-4696-BA5D-CB272E860E9F}">
      <dgm:prSet phldrT="[Text]"/>
      <dgm:spPr/>
      <dgm:t>
        <a:bodyPr/>
        <a:lstStyle/>
        <a:p>
          <a:r>
            <a:rPr lang="en-US" dirty="0" smtClean="0"/>
            <a:t>Mathematics</a:t>
          </a:r>
          <a:endParaRPr lang="en-US" dirty="0"/>
        </a:p>
      </dgm:t>
    </dgm:pt>
    <dgm:pt modelId="{0512105E-A2C3-4650-8BD3-985AF6328F77}" type="parTrans" cxnId="{370AA925-3F93-460A-9759-2F6FC9E9A4FA}">
      <dgm:prSet/>
      <dgm:spPr/>
      <dgm:t>
        <a:bodyPr/>
        <a:lstStyle/>
        <a:p>
          <a:endParaRPr lang="en-US"/>
        </a:p>
      </dgm:t>
    </dgm:pt>
    <dgm:pt modelId="{A4BE9F19-6810-4241-BA42-8A7FA47A20BF}" type="sibTrans" cxnId="{370AA925-3F93-460A-9759-2F6FC9E9A4FA}">
      <dgm:prSet/>
      <dgm:spPr/>
      <dgm:t>
        <a:bodyPr/>
        <a:lstStyle/>
        <a:p>
          <a:endParaRPr lang="en-US"/>
        </a:p>
      </dgm:t>
    </dgm:pt>
    <dgm:pt modelId="{21F5DA80-B374-4765-B841-3611468EC447}">
      <dgm:prSet phldrT="[Text]"/>
      <dgm:spPr/>
      <dgm:t>
        <a:bodyPr/>
        <a:lstStyle/>
        <a:p>
          <a:r>
            <a:rPr lang="en-US" dirty="0" smtClean="0"/>
            <a:t>Listening</a:t>
          </a:r>
          <a:endParaRPr lang="en-US" dirty="0"/>
        </a:p>
      </dgm:t>
    </dgm:pt>
    <dgm:pt modelId="{C6FBE57E-AB5D-4B6F-8956-8AE80916D4E6}" type="parTrans" cxnId="{76CBA9AE-9433-4BDB-9382-25543B98D0C4}">
      <dgm:prSet/>
      <dgm:spPr/>
      <dgm:t>
        <a:bodyPr/>
        <a:lstStyle/>
        <a:p>
          <a:endParaRPr lang="en-US"/>
        </a:p>
      </dgm:t>
    </dgm:pt>
    <dgm:pt modelId="{16FC2FF7-5122-4103-AEC0-98A638FED25A}" type="sibTrans" cxnId="{76CBA9AE-9433-4BDB-9382-25543B98D0C4}">
      <dgm:prSet/>
      <dgm:spPr/>
      <dgm:t>
        <a:bodyPr/>
        <a:lstStyle/>
        <a:p>
          <a:endParaRPr lang="en-US"/>
        </a:p>
      </dgm:t>
    </dgm:pt>
    <dgm:pt modelId="{18AB3D11-1BC8-4AEB-8F07-6C50791468F9}">
      <dgm:prSet phldrT="[Text]"/>
      <dgm:spPr/>
      <dgm:t>
        <a:bodyPr/>
        <a:lstStyle/>
        <a:p>
          <a:r>
            <a:rPr lang="en-US" dirty="0" smtClean="0"/>
            <a:t>Speaking</a:t>
          </a:r>
          <a:endParaRPr lang="en-US" dirty="0"/>
        </a:p>
      </dgm:t>
    </dgm:pt>
    <dgm:pt modelId="{01C85606-1433-452A-8998-A2F62E0D86C6}" type="parTrans" cxnId="{C364F870-DE6D-407C-8432-CF8588F130AA}">
      <dgm:prSet/>
      <dgm:spPr/>
      <dgm:t>
        <a:bodyPr/>
        <a:lstStyle/>
        <a:p>
          <a:endParaRPr lang="en-US"/>
        </a:p>
      </dgm:t>
    </dgm:pt>
    <dgm:pt modelId="{ED4C88C8-814E-48F8-A890-0F5926409D60}" type="sibTrans" cxnId="{C364F870-DE6D-407C-8432-CF8588F130AA}">
      <dgm:prSet/>
      <dgm:spPr/>
      <dgm:t>
        <a:bodyPr/>
        <a:lstStyle/>
        <a:p>
          <a:endParaRPr lang="en-US"/>
        </a:p>
      </dgm:t>
    </dgm:pt>
    <dgm:pt modelId="{8A6285EA-3076-4E10-BE52-A6E834304C41}" type="pres">
      <dgm:prSet presAssocID="{FDD4A1DA-3B60-49CC-8CF1-5E17AD506054}" presName="linear" presStyleCnt="0">
        <dgm:presLayoutVars>
          <dgm:dir/>
          <dgm:resizeHandles val="exact"/>
        </dgm:presLayoutVars>
      </dgm:prSet>
      <dgm:spPr/>
      <dgm:t>
        <a:bodyPr/>
        <a:lstStyle/>
        <a:p>
          <a:endParaRPr lang="en-US"/>
        </a:p>
      </dgm:t>
    </dgm:pt>
    <dgm:pt modelId="{17BA6ECF-FC8B-4C89-9F04-FE697B9F87C4}" type="pres">
      <dgm:prSet presAssocID="{52A47F3F-7DEF-42D7-A62E-DFE6BB00BA9D}" presName="comp" presStyleCnt="0"/>
      <dgm:spPr/>
    </dgm:pt>
    <dgm:pt modelId="{59769C32-DF1E-4959-B46D-0886B2A78429}" type="pres">
      <dgm:prSet presAssocID="{52A47F3F-7DEF-42D7-A62E-DFE6BB00BA9D}" presName="box" presStyleLbl="node1" presStyleIdx="0" presStyleCnt="2"/>
      <dgm:spPr/>
      <dgm:t>
        <a:bodyPr/>
        <a:lstStyle/>
        <a:p>
          <a:endParaRPr lang="en-US"/>
        </a:p>
      </dgm:t>
    </dgm:pt>
    <dgm:pt modelId="{0DCB6EBB-4C20-4AEF-A249-3A06EA8FA922}" type="pres">
      <dgm:prSet presAssocID="{52A47F3F-7DEF-42D7-A62E-DFE6BB00BA9D}" presName="img" presStyleLbl="fgImgPlace1" presStyleIdx="0" presStyleCnt="2"/>
      <dgm:spPr>
        <a:blipFill rotWithShape="1">
          <a:blip xmlns:r="http://schemas.openxmlformats.org/officeDocument/2006/relationships" r:embed="rId1"/>
          <a:stretch>
            <a:fillRect/>
          </a:stretch>
        </a:blipFill>
      </dgm:spPr>
    </dgm:pt>
    <dgm:pt modelId="{81C0ACDA-EFDC-4896-9D53-EB3DDE796C9B}" type="pres">
      <dgm:prSet presAssocID="{52A47F3F-7DEF-42D7-A62E-DFE6BB00BA9D}" presName="text" presStyleLbl="node1" presStyleIdx="0" presStyleCnt="2">
        <dgm:presLayoutVars>
          <dgm:bulletEnabled val="1"/>
        </dgm:presLayoutVars>
      </dgm:prSet>
      <dgm:spPr/>
      <dgm:t>
        <a:bodyPr/>
        <a:lstStyle/>
        <a:p>
          <a:endParaRPr lang="en-US"/>
        </a:p>
      </dgm:t>
    </dgm:pt>
    <dgm:pt modelId="{6430AF46-EA79-45B9-B962-C15CE978D9AF}" type="pres">
      <dgm:prSet presAssocID="{12071DB8-DB9F-4A67-80B5-C8CE535F6822}" presName="spacer" presStyleCnt="0"/>
      <dgm:spPr/>
    </dgm:pt>
    <dgm:pt modelId="{58D36BC0-D01D-4734-B08A-64ECE33A3578}" type="pres">
      <dgm:prSet presAssocID="{88E61A9C-EFDF-490F-B661-E555D0BBE9CE}" presName="comp" presStyleCnt="0"/>
      <dgm:spPr/>
    </dgm:pt>
    <dgm:pt modelId="{0268FA50-4CB2-4ED3-A65B-2D29FA01A3B1}" type="pres">
      <dgm:prSet presAssocID="{88E61A9C-EFDF-490F-B661-E555D0BBE9CE}" presName="box" presStyleLbl="node1" presStyleIdx="1" presStyleCnt="2"/>
      <dgm:spPr/>
      <dgm:t>
        <a:bodyPr/>
        <a:lstStyle/>
        <a:p>
          <a:endParaRPr lang="en-US"/>
        </a:p>
      </dgm:t>
    </dgm:pt>
    <dgm:pt modelId="{6FD9CC4C-D84A-4D03-8240-22569D0BF54B}" type="pres">
      <dgm:prSet presAssocID="{88E61A9C-EFDF-490F-B661-E555D0BBE9CE}" presName="img" presStyleLbl="fgImgPlace1" presStyleIdx="1" presStyleCnt="2"/>
      <dgm:spPr>
        <a:blipFill rotWithShape="1">
          <a:blip xmlns:r="http://schemas.openxmlformats.org/officeDocument/2006/relationships" r:embed="rId2"/>
          <a:stretch>
            <a:fillRect/>
          </a:stretch>
        </a:blipFill>
      </dgm:spPr>
    </dgm:pt>
    <dgm:pt modelId="{4F305AC9-CAF9-4F15-B373-87457FADE095}" type="pres">
      <dgm:prSet presAssocID="{88E61A9C-EFDF-490F-B661-E555D0BBE9CE}" presName="text" presStyleLbl="node1" presStyleIdx="1" presStyleCnt="2">
        <dgm:presLayoutVars>
          <dgm:bulletEnabled val="1"/>
        </dgm:presLayoutVars>
      </dgm:prSet>
      <dgm:spPr/>
      <dgm:t>
        <a:bodyPr/>
        <a:lstStyle/>
        <a:p>
          <a:endParaRPr lang="en-US"/>
        </a:p>
      </dgm:t>
    </dgm:pt>
  </dgm:ptLst>
  <dgm:cxnLst>
    <dgm:cxn modelId="{A46A99CD-A1C0-41E8-BED4-58271435422B}" srcId="{FDD4A1DA-3B60-49CC-8CF1-5E17AD506054}" destId="{88E61A9C-EFDF-490F-B661-E555D0BBE9CE}" srcOrd="1" destOrd="0" parTransId="{C7FA496F-1FD6-4D75-B42A-87AFA1EA4045}" sibTransId="{EC3AE8AB-5F6F-45BD-9F5D-7D16FB98AD3F}"/>
    <dgm:cxn modelId="{E6B1CEFE-2728-46BF-9145-2E0FC5D10EEE}" type="presOf" srcId="{77164E12-FE52-484D-B763-87A1EA4CF517}" destId="{4F305AC9-CAF9-4F15-B373-87457FADE095}" srcOrd="1" destOrd="2" presId="urn:microsoft.com/office/officeart/2005/8/layout/vList4"/>
    <dgm:cxn modelId="{D32B01BA-B741-40F1-AA89-F3E4097F9DC3}" type="presOf" srcId="{52A47F3F-7DEF-42D7-A62E-DFE6BB00BA9D}" destId="{59769C32-DF1E-4959-B46D-0886B2A78429}" srcOrd="0" destOrd="0" presId="urn:microsoft.com/office/officeart/2005/8/layout/vList4"/>
    <dgm:cxn modelId="{F5C5E8B0-A3A2-44C6-90A2-2802960DB541}" srcId="{FDD4A1DA-3B60-49CC-8CF1-5E17AD506054}" destId="{52A47F3F-7DEF-42D7-A62E-DFE6BB00BA9D}" srcOrd="0" destOrd="0" parTransId="{B777B8B0-B969-46C0-8C37-6764B51193EA}" sibTransId="{12071DB8-DB9F-4A67-80B5-C8CE535F6822}"/>
    <dgm:cxn modelId="{4983003F-C8B8-4802-816D-AB4D6112681E}" srcId="{88E61A9C-EFDF-490F-B661-E555D0BBE9CE}" destId="{77164E12-FE52-484D-B763-87A1EA4CF517}" srcOrd="1" destOrd="0" parTransId="{A1A19EFC-DC60-4999-9C07-F7AD5C22464A}" sibTransId="{68D38F4A-2EAF-477F-B6D9-5A5EAC16A6DD}"/>
    <dgm:cxn modelId="{44300EA9-19D8-4E23-A15D-64AF1EA70F50}" type="presOf" srcId="{21F5DA80-B374-4765-B841-3611468EC447}" destId="{0268FA50-4CB2-4ED3-A65B-2D29FA01A3B1}" srcOrd="0" destOrd="3" presId="urn:microsoft.com/office/officeart/2005/8/layout/vList4"/>
    <dgm:cxn modelId="{C364F870-DE6D-407C-8432-CF8588F130AA}" srcId="{88E61A9C-EFDF-490F-B661-E555D0BBE9CE}" destId="{18AB3D11-1BC8-4AEB-8F07-6C50791468F9}" srcOrd="3" destOrd="0" parTransId="{01C85606-1433-452A-8998-A2F62E0D86C6}" sibTransId="{ED4C88C8-814E-48F8-A890-0F5926409D60}"/>
    <dgm:cxn modelId="{5C94FE8D-FF54-4D14-ADA4-C43EC1FD7D03}" type="presOf" srcId="{6DD528CE-9375-4696-BA5D-CB272E860E9F}" destId="{59769C32-DF1E-4959-B46D-0886B2A78429}" srcOrd="0" destOrd="4" presId="urn:microsoft.com/office/officeart/2005/8/layout/vList4"/>
    <dgm:cxn modelId="{08607C13-0044-4BF4-83F3-37B997BCE16F}" srcId="{52A47F3F-7DEF-42D7-A62E-DFE6BB00BA9D}" destId="{ECB44A56-CD4E-4595-AEF9-440730803086}" srcOrd="2" destOrd="0" parTransId="{51B81850-BC67-4785-94F3-8D53FF0F0F4C}" sibTransId="{20EB2E1F-9B22-4B88-96CF-1C15A9369BE4}"/>
    <dgm:cxn modelId="{76CBA9AE-9433-4BDB-9382-25543B98D0C4}" srcId="{88E61A9C-EFDF-490F-B661-E555D0BBE9CE}" destId="{21F5DA80-B374-4765-B841-3611468EC447}" srcOrd="2" destOrd="0" parTransId="{C6FBE57E-AB5D-4B6F-8956-8AE80916D4E6}" sibTransId="{16FC2FF7-5122-4103-AEC0-98A638FED25A}"/>
    <dgm:cxn modelId="{8F8FEFC6-2EE0-4AB2-8F14-3B90B08F1AA4}" type="presOf" srcId="{BEC97AC3-AE13-4972-AA92-EBBE6E0E5A69}" destId="{0268FA50-4CB2-4ED3-A65B-2D29FA01A3B1}" srcOrd="0" destOrd="1" presId="urn:microsoft.com/office/officeart/2005/8/layout/vList4"/>
    <dgm:cxn modelId="{F9D125A5-A941-4E5F-BF4B-75008A02CE00}" type="presOf" srcId="{D1DB5D7F-BD66-4363-BBD6-6ECF275A0EA1}" destId="{59769C32-DF1E-4959-B46D-0886B2A78429}" srcOrd="0" destOrd="1" presId="urn:microsoft.com/office/officeart/2005/8/layout/vList4"/>
    <dgm:cxn modelId="{C9759A52-C78D-44EE-BCF9-604C22BB9C6E}" type="presOf" srcId="{BEC97AC3-AE13-4972-AA92-EBBE6E0E5A69}" destId="{4F305AC9-CAF9-4F15-B373-87457FADE095}" srcOrd="1" destOrd="1" presId="urn:microsoft.com/office/officeart/2005/8/layout/vList4"/>
    <dgm:cxn modelId="{28EA9DB6-F587-487A-A068-397003AC509F}" type="presOf" srcId="{18AB3D11-1BC8-4AEB-8F07-6C50791468F9}" destId="{0268FA50-4CB2-4ED3-A65B-2D29FA01A3B1}" srcOrd="0" destOrd="4" presId="urn:microsoft.com/office/officeart/2005/8/layout/vList4"/>
    <dgm:cxn modelId="{B3A69A8E-8AA2-43E0-B1F9-BFA1EFB65362}" type="presOf" srcId="{6DD528CE-9375-4696-BA5D-CB272E860E9F}" destId="{81C0ACDA-EFDC-4896-9D53-EB3DDE796C9B}" srcOrd="1" destOrd="4" presId="urn:microsoft.com/office/officeart/2005/8/layout/vList4"/>
    <dgm:cxn modelId="{1FC28CF1-4220-46E1-9237-0E45747F63FB}" type="presOf" srcId="{FDD4A1DA-3B60-49CC-8CF1-5E17AD506054}" destId="{8A6285EA-3076-4E10-BE52-A6E834304C41}" srcOrd="0" destOrd="0" presId="urn:microsoft.com/office/officeart/2005/8/layout/vList4"/>
    <dgm:cxn modelId="{D250185D-8589-41EA-9AFA-1625D7C78008}" type="presOf" srcId="{7DD7D681-54C7-4DCE-B310-8BB3EDBB4CA5}" destId="{59769C32-DF1E-4959-B46D-0886B2A78429}" srcOrd="0" destOrd="2" presId="urn:microsoft.com/office/officeart/2005/8/layout/vList4"/>
    <dgm:cxn modelId="{1C20821E-3B21-4838-B11C-B7C7BB8D5284}" type="presOf" srcId="{21F5DA80-B374-4765-B841-3611468EC447}" destId="{4F305AC9-CAF9-4F15-B373-87457FADE095}" srcOrd="1" destOrd="3" presId="urn:microsoft.com/office/officeart/2005/8/layout/vList4"/>
    <dgm:cxn modelId="{5E958B42-2668-43D2-AE00-B851796CAC77}" type="presOf" srcId="{52A47F3F-7DEF-42D7-A62E-DFE6BB00BA9D}" destId="{81C0ACDA-EFDC-4896-9D53-EB3DDE796C9B}" srcOrd="1" destOrd="0" presId="urn:microsoft.com/office/officeart/2005/8/layout/vList4"/>
    <dgm:cxn modelId="{30712C29-70E2-4E43-81AE-8D947FC0AC9E}" type="presOf" srcId="{88E61A9C-EFDF-490F-B661-E555D0BBE9CE}" destId="{0268FA50-4CB2-4ED3-A65B-2D29FA01A3B1}" srcOrd="0" destOrd="0" presId="urn:microsoft.com/office/officeart/2005/8/layout/vList4"/>
    <dgm:cxn modelId="{4500F374-5ACD-4A7B-813C-4262E6FAAF35}" srcId="{88E61A9C-EFDF-490F-B661-E555D0BBE9CE}" destId="{BEC97AC3-AE13-4972-AA92-EBBE6E0E5A69}" srcOrd="0" destOrd="0" parTransId="{1FEA344B-71BB-43EC-B3A1-A3FB0494E6BE}" sibTransId="{EDF0086B-5B4A-4422-8C2D-1ABD91F5A6E4}"/>
    <dgm:cxn modelId="{1AABC61E-B883-4351-8364-179E281254DD}" type="presOf" srcId="{18AB3D11-1BC8-4AEB-8F07-6C50791468F9}" destId="{4F305AC9-CAF9-4F15-B373-87457FADE095}" srcOrd="1" destOrd="4" presId="urn:microsoft.com/office/officeart/2005/8/layout/vList4"/>
    <dgm:cxn modelId="{89CBBA4F-8D04-429A-9736-72315F849181}" type="presOf" srcId="{7DD7D681-54C7-4DCE-B310-8BB3EDBB4CA5}" destId="{81C0ACDA-EFDC-4896-9D53-EB3DDE796C9B}" srcOrd="1" destOrd="2" presId="urn:microsoft.com/office/officeart/2005/8/layout/vList4"/>
    <dgm:cxn modelId="{1917B519-B0B9-4B08-AF01-A86B90662BEC}" type="presOf" srcId="{ECB44A56-CD4E-4595-AEF9-440730803086}" destId="{59769C32-DF1E-4959-B46D-0886B2A78429}" srcOrd="0" destOrd="3" presId="urn:microsoft.com/office/officeart/2005/8/layout/vList4"/>
    <dgm:cxn modelId="{B6F4F2B0-86EF-4C37-8E26-E47C963587E7}" srcId="{52A47F3F-7DEF-42D7-A62E-DFE6BB00BA9D}" destId="{D1DB5D7F-BD66-4363-BBD6-6ECF275A0EA1}" srcOrd="0" destOrd="0" parTransId="{2A28D873-E4F8-4BAB-9D01-F4E30BE0489E}" sibTransId="{C4FC4058-0B62-4D77-8725-50ADA1DDD4FF}"/>
    <dgm:cxn modelId="{370AA925-3F93-460A-9759-2F6FC9E9A4FA}" srcId="{52A47F3F-7DEF-42D7-A62E-DFE6BB00BA9D}" destId="{6DD528CE-9375-4696-BA5D-CB272E860E9F}" srcOrd="3" destOrd="0" parTransId="{0512105E-A2C3-4650-8BD3-985AF6328F77}" sibTransId="{A4BE9F19-6810-4241-BA42-8A7FA47A20BF}"/>
    <dgm:cxn modelId="{09505174-C6E3-473F-81A2-E7E3F9671A85}" type="presOf" srcId="{88E61A9C-EFDF-490F-B661-E555D0BBE9CE}" destId="{4F305AC9-CAF9-4F15-B373-87457FADE095}" srcOrd="1" destOrd="0" presId="urn:microsoft.com/office/officeart/2005/8/layout/vList4"/>
    <dgm:cxn modelId="{2DB6838C-1A31-4CBE-9763-9835B320C1CB}" srcId="{52A47F3F-7DEF-42D7-A62E-DFE6BB00BA9D}" destId="{7DD7D681-54C7-4DCE-B310-8BB3EDBB4CA5}" srcOrd="1" destOrd="0" parTransId="{C5CB6C2E-F33A-431C-A684-4D1F8E1B20EB}" sibTransId="{7D276F22-D359-46FE-B7C1-3CBC04FB245F}"/>
    <dgm:cxn modelId="{A726D209-49D5-47AA-B67E-AED54AA5A6B7}" type="presOf" srcId="{ECB44A56-CD4E-4595-AEF9-440730803086}" destId="{81C0ACDA-EFDC-4896-9D53-EB3DDE796C9B}" srcOrd="1" destOrd="3" presId="urn:microsoft.com/office/officeart/2005/8/layout/vList4"/>
    <dgm:cxn modelId="{75C19824-3ADA-450D-AC5C-85C85FC2F25C}" type="presOf" srcId="{77164E12-FE52-484D-B763-87A1EA4CF517}" destId="{0268FA50-4CB2-4ED3-A65B-2D29FA01A3B1}" srcOrd="0" destOrd="2" presId="urn:microsoft.com/office/officeart/2005/8/layout/vList4"/>
    <dgm:cxn modelId="{354F8777-E15A-44C7-B2C8-DF5AB84E9DCA}" type="presOf" srcId="{D1DB5D7F-BD66-4363-BBD6-6ECF275A0EA1}" destId="{81C0ACDA-EFDC-4896-9D53-EB3DDE796C9B}" srcOrd="1" destOrd="1" presId="urn:microsoft.com/office/officeart/2005/8/layout/vList4"/>
    <dgm:cxn modelId="{F8C4F843-0AFD-4042-A118-D407C1794FFC}" type="presParOf" srcId="{8A6285EA-3076-4E10-BE52-A6E834304C41}" destId="{17BA6ECF-FC8B-4C89-9F04-FE697B9F87C4}" srcOrd="0" destOrd="0" presId="urn:microsoft.com/office/officeart/2005/8/layout/vList4"/>
    <dgm:cxn modelId="{1BADDEF9-7D61-4B5B-8CF6-221595C502EA}" type="presParOf" srcId="{17BA6ECF-FC8B-4C89-9F04-FE697B9F87C4}" destId="{59769C32-DF1E-4959-B46D-0886B2A78429}" srcOrd="0" destOrd="0" presId="urn:microsoft.com/office/officeart/2005/8/layout/vList4"/>
    <dgm:cxn modelId="{8C3A15CB-5136-4689-B87F-3A72B3524520}" type="presParOf" srcId="{17BA6ECF-FC8B-4C89-9F04-FE697B9F87C4}" destId="{0DCB6EBB-4C20-4AEF-A249-3A06EA8FA922}" srcOrd="1" destOrd="0" presId="urn:microsoft.com/office/officeart/2005/8/layout/vList4"/>
    <dgm:cxn modelId="{074FC9D0-BB56-4DD6-8851-E2AF03BB45AA}" type="presParOf" srcId="{17BA6ECF-FC8B-4C89-9F04-FE697B9F87C4}" destId="{81C0ACDA-EFDC-4896-9D53-EB3DDE796C9B}" srcOrd="2" destOrd="0" presId="urn:microsoft.com/office/officeart/2005/8/layout/vList4"/>
    <dgm:cxn modelId="{F250BCA3-3336-4757-B1EF-444172D9EDFA}" type="presParOf" srcId="{8A6285EA-3076-4E10-BE52-A6E834304C41}" destId="{6430AF46-EA79-45B9-B962-C15CE978D9AF}" srcOrd="1" destOrd="0" presId="urn:microsoft.com/office/officeart/2005/8/layout/vList4"/>
    <dgm:cxn modelId="{1E4B23D1-D2ED-4E88-BF16-70B97C84C203}" type="presParOf" srcId="{8A6285EA-3076-4E10-BE52-A6E834304C41}" destId="{58D36BC0-D01D-4734-B08A-64ECE33A3578}" srcOrd="2" destOrd="0" presId="urn:microsoft.com/office/officeart/2005/8/layout/vList4"/>
    <dgm:cxn modelId="{D4197011-43FD-46C7-AA9F-4A7044288110}" type="presParOf" srcId="{58D36BC0-D01D-4734-B08A-64ECE33A3578}" destId="{0268FA50-4CB2-4ED3-A65B-2D29FA01A3B1}" srcOrd="0" destOrd="0" presId="urn:microsoft.com/office/officeart/2005/8/layout/vList4"/>
    <dgm:cxn modelId="{929ED170-2994-46B0-BF5D-A087245F0D2E}" type="presParOf" srcId="{58D36BC0-D01D-4734-B08A-64ECE33A3578}" destId="{6FD9CC4C-D84A-4D03-8240-22569D0BF54B}" srcOrd="1" destOrd="0" presId="urn:microsoft.com/office/officeart/2005/8/layout/vList4"/>
    <dgm:cxn modelId="{D5BC1F44-A380-4E0B-86FB-391356533888}" type="presParOf" srcId="{58D36BC0-D01D-4734-B08A-64ECE33A3578}" destId="{4F305AC9-CAF9-4F15-B373-87457FADE09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72E164-BA73-43A0-8FB5-106A0E0DB85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92CB73A-4F2A-41D9-88D3-4F188CB9E8C7}">
      <dgm:prSet phldrT="[Text]"/>
      <dgm:spPr/>
      <dgm:t>
        <a:bodyPr/>
        <a:lstStyle/>
        <a:p>
          <a:r>
            <a:rPr lang="en-US" dirty="0" smtClean="0"/>
            <a:t>Pretest</a:t>
          </a:r>
          <a:endParaRPr lang="en-US" dirty="0"/>
        </a:p>
      </dgm:t>
    </dgm:pt>
    <dgm:pt modelId="{C789FA23-56F1-44D5-BE67-B20D2D1B76D2}" type="parTrans" cxnId="{995B4D08-8A12-4994-A72D-406E8E43F4E3}">
      <dgm:prSet/>
      <dgm:spPr/>
      <dgm:t>
        <a:bodyPr/>
        <a:lstStyle/>
        <a:p>
          <a:endParaRPr lang="en-US"/>
        </a:p>
      </dgm:t>
    </dgm:pt>
    <dgm:pt modelId="{96022CA4-5979-47CD-A1B3-9D8F160D9432}" type="sibTrans" cxnId="{995B4D08-8A12-4994-A72D-406E8E43F4E3}">
      <dgm:prSet/>
      <dgm:spPr/>
      <dgm:t>
        <a:bodyPr/>
        <a:lstStyle/>
        <a:p>
          <a:endParaRPr lang="en-US"/>
        </a:p>
      </dgm:t>
    </dgm:pt>
    <dgm:pt modelId="{628409B7-2F6C-49E8-B976-D6D5BF89B91C}">
      <dgm:prSet phldrT="[Text]"/>
      <dgm:spPr/>
      <dgm:t>
        <a:bodyPr/>
        <a:lstStyle/>
        <a:p>
          <a:r>
            <a:rPr lang="en-US" dirty="0" smtClean="0"/>
            <a:t>Must use locator</a:t>
          </a:r>
          <a:endParaRPr lang="en-US" dirty="0"/>
        </a:p>
      </dgm:t>
    </dgm:pt>
    <dgm:pt modelId="{C49A5608-E150-48D9-A718-85506909DFBA}" type="parTrans" cxnId="{0DFE6D69-3EE1-4FD0-8BCF-75ACDC7520A9}">
      <dgm:prSet/>
      <dgm:spPr/>
      <dgm:t>
        <a:bodyPr/>
        <a:lstStyle/>
        <a:p>
          <a:endParaRPr lang="en-US"/>
        </a:p>
      </dgm:t>
    </dgm:pt>
    <dgm:pt modelId="{F7C78965-1C9B-4C00-B6AE-AB2546B49B78}" type="sibTrans" cxnId="{0DFE6D69-3EE1-4FD0-8BCF-75ACDC7520A9}">
      <dgm:prSet/>
      <dgm:spPr/>
      <dgm:t>
        <a:bodyPr/>
        <a:lstStyle/>
        <a:p>
          <a:endParaRPr lang="en-US"/>
        </a:p>
      </dgm:t>
    </dgm:pt>
    <dgm:pt modelId="{3C1B20CC-1BD2-4848-AC0F-BDC68F1F567B}">
      <dgm:prSet phldrT="[Text]"/>
      <dgm:spPr/>
      <dgm:t>
        <a:bodyPr/>
        <a:lstStyle/>
        <a:p>
          <a:r>
            <a:rPr lang="en-US" dirty="0" smtClean="0"/>
            <a:t>Must be done within the first 12 hours  (in the Career Service Course)</a:t>
          </a:r>
          <a:endParaRPr lang="en-US" dirty="0"/>
        </a:p>
      </dgm:t>
    </dgm:pt>
    <dgm:pt modelId="{57468565-E9C8-4D96-A6B0-B6A392547EE1}" type="parTrans" cxnId="{5D363262-EA58-45C5-AA5C-B4D785117CF9}">
      <dgm:prSet/>
      <dgm:spPr/>
      <dgm:t>
        <a:bodyPr/>
        <a:lstStyle/>
        <a:p>
          <a:endParaRPr lang="en-US"/>
        </a:p>
      </dgm:t>
    </dgm:pt>
    <dgm:pt modelId="{D3C566E4-769B-4E87-A004-1E776C25F74C}" type="sibTrans" cxnId="{5D363262-EA58-45C5-AA5C-B4D785117CF9}">
      <dgm:prSet/>
      <dgm:spPr/>
      <dgm:t>
        <a:bodyPr/>
        <a:lstStyle/>
        <a:p>
          <a:endParaRPr lang="en-US"/>
        </a:p>
      </dgm:t>
    </dgm:pt>
    <dgm:pt modelId="{44A1B608-8AF9-4461-85D2-81744857FE79}">
      <dgm:prSet phldrT="[Text]"/>
      <dgm:spPr/>
      <dgm:t>
        <a:bodyPr/>
        <a:lstStyle/>
        <a:p>
          <a:r>
            <a:rPr lang="en-US" dirty="0" smtClean="0"/>
            <a:t>Post-testing</a:t>
          </a:r>
          <a:endParaRPr lang="en-US" dirty="0"/>
        </a:p>
      </dgm:t>
    </dgm:pt>
    <dgm:pt modelId="{A8350281-AAC2-44D0-B85F-B650ED979DCC}" type="parTrans" cxnId="{FB099CB6-A56A-4940-A92D-C8B061AC414F}">
      <dgm:prSet/>
      <dgm:spPr/>
      <dgm:t>
        <a:bodyPr/>
        <a:lstStyle/>
        <a:p>
          <a:endParaRPr lang="en-US"/>
        </a:p>
      </dgm:t>
    </dgm:pt>
    <dgm:pt modelId="{83382C70-7139-4CC8-8268-662CDFB374FC}" type="sibTrans" cxnId="{FB099CB6-A56A-4940-A92D-C8B061AC414F}">
      <dgm:prSet/>
      <dgm:spPr/>
      <dgm:t>
        <a:bodyPr/>
        <a:lstStyle/>
        <a:p>
          <a:endParaRPr lang="en-US"/>
        </a:p>
      </dgm:t>
    </dgm:pt>
    <dgm:pt modelId="{ACBB36C2-C921-45C9-A75C-D207AC36C829}">
      <dgm:prSet phldrT="[Text]"/>
      <dgm:spPr/>
      <dgm:t>
        <a:bodyPr/>
        <a:lstStyle/>
        <a:p>
          <a:r>
            <a:rPr lang="en-US" dirty="0" smtClean="0"/>
            <a:t>Must meet minimum hours guidelines for post-testing as outlined in policy</a:t>
          </a:r>
          <a:endParaRPr lang="en-US" dirty="0"/>
        </a:p>
      </dgm:t>
    </dgm:pt>
    <dgm:pt modelId="{C06802C3-E898-48F8-A099-FC368A9C8D64}" type="parTrans" cxnId="{48C511EC-DBDE-4D62-9D5C-D624D2F5BA53}">
      <dgm:prSet/>
      <dgm:spPr/>
      <dgm:t>
        <a:bodyPr/>
        <a:lstStyle/>
        <a:p>
          <a:endParaRPr lang="en-US"/>
        </a:p>
      </dgm:t>
    </dgm:pt>
    <dgm:pt modelId="{7D0436B2-EFD8-404C-8934-03D9AE734FD0}" type="sibTrans" cxnId="{48C511EC-DBDE-4D62-9D5C-D624D2F5BA53}">
      <dgm:prSet/>
      <dgm:spPr/>
      <dgm:t>
        <a:bodyPr/>
        <a:lstStyle/>
        <a:p>
          <a:endParaRPr lang="en-US"/>
        </a:p>
      </dgm:t>
    </dgm:pt>
    <dgm:pt modelId="{B0BCAADA-16A1-4C1B-8C70-6EF444928F52}">
      <dgm:prSet phldrT="[Text]"/>
      <dgm:spPr/>
      <dgm:t>
        <a:bodyPr/>
        <a:lstStyle/>
        <a:p>
          <a:r>
            <a:rPr lang="en-US" dirty="0" smtClean="0"/>
            <a:t>Must use an alternate test form</a:t>
          </a:r>
          <a:endParaRPr lang="en-US" dirty="0"/>
        </a:p>
      </dgm:t>
    </dgm:pt>
    <dgm:pt modelId="{557E3088-9D9B-4891-B004-18409866E4E6}" type="parTrans" cxnId="{8AACF111-6147-4F76-B02B-B38556369CC1}">
      <dgm:prSet/>
      <dgm:spPr/>
      <dgm:t>
        <a:bodyPr/>
        <a:lstStyle/>
        <a:p>
          <a:endParaRPr lang="en-US"/>
        </a:p>
      </dgm:t>
    </dgm:pt>
    <dgm:pt modelId="{826C3906-3E5F-47F9-87F0-B8793410845A}" type="sibTrans" cxnId="{8AACF111-6147-4F76-B02B-B38556369CC1}">
      <dgm:prSet/>
      <dgm:spPr/>
      <dgm:t>
        <a:bodyPr/>
        <a:lstStyle/>
        <a:p>
          <a:endParaRPr lang="en-US"/>
        </a:p>
      </dgm:t>
    </dgm:pt>
    <dgm:pt modelId="{37F4CD0D-54D9-4B0F-961C-23DAEA85D6B0}">
      <dgm:prSet phldrT="[Text]"/>
      <dgm:spPr/>
      <dgm:t>
        <a:bodyPr/>
        <a:lstStyle/>
        <a:p>
          <a:r>
            <a:rPr lang="en-US" dirty="0" smtClean="0"/>
            <a:t>Results are used to guide instruction</a:t>
          </a:r>
          <a:endParaRPr lang="en-US" dirty="0"/>
        </a:p>
      </dgm:t>
    </dgm:pt>
    <dgm:pt modelId="{3BB6A812-6B8F-4147-946C-57C48EA950A1}" type="parTrans" cxnId="{87F036D3-686B-47A3-BCD4-0D859EC3C1F5}">
      <dgm:prSet/>
      <dgm:spPr/>
      <dgm:t>
        <a:bodyPr/>
        <a:lstStyle/>
        <a:p>
          <a:endParaRPr lang="en-US"/>
        </a:p>
      </dgm:t>
    </dgm:pt>
    <dgm:pt modelId="{60FA8C9D-029B-4BAE-A91F-7AAD138EFC7D}" type="sibTrans" cxnId="{87F036D3-686B-47A3-BCD4-0D859EC3C1F5}">
      <dgm:prSet/>
      <dgm:spPr/>
      <dgm:t>
        <a:bodyPr/>
        <a:lstStyle/>
        <a:p>
          <a:endParaRPr lang="en-US"/>
        </a:p>
      </dgm:t>
    </dgm:pt>
    <dgm:pt modelId="{85CA30B9-4C17-4286-9DD3-E4BE65B6425E}">
      <dgm:prSet phldrT="[Text]"/>
      <dgm:spPr/>
      <dgm:t>
        <a:bodyPr/>
        <a:lstStyle/>
        <a:p>
          <a:r>
            <a:rPr lang="en-US" dirty="0" smtClean="0"/>
            <a:t>Can be paper-based, CBT, or virtual with appropriate proctoring</a:t>
          </a:r>
          <a:endParaRPr lang="en-US" dirty="0"/>
        </a:p>
      </dgm:t>
    </dgm:pt>
    <dgm:pt modelId="{C3916A7B-6618-474B-8B86-BF793104A432}" type="parTrans" cxnId="{269A05FB-F8AA-4D3D-A036-7C3A4309FFC9}">
      <dgm:prSet/>
      <dgm:spPr/>
    </dgm:pt>
    <dgm:pt modelId="{5E325D02-12A5-48B1-9AA5-B2702B656F59}" type="sibTrans" cxnId="{269A05FB-F8AA-4D3D-A036-7C3A4309FFC9}">
      <dgm:prSet/>
      <dgm:spPr/>
    </dgm:pt>
    <dgm:pt modelId="{3C9BDC92-8320-4857-9EA4-3347E3D39249}">
      <dgm:prSet phldrT="[Text]"/>
      <dgm:spPr/>
      <dgm:t>
        <a:bodyPr/>
        <a:lstStyle/>
        <a:p>
          <a:r>
            <a:rPr lang="en-US" dirty="0" smtClean="0"/>
            <a:t>Complete battery tests are required (with exceptions)</a:t>
          </a:r>
          <a:endParaRPr lang="en-US" dirty="0"/>
        </a:p>
      </dgm:t>
    </dgm:pt>
    <dgm:pt modelId="{6106E197-3166-476C-A904-4D0B2A5340FB}" type="parTrans" cxnId="{B0804BE2-3DAC-46BF-B071-06A650670AD9}">
      <dgm:prSet/>
      <dgm:spPr/>
    </dgm:pt>
    <dgm:pt modelId="{C2E97E0F-8F81-43BB-92D9-9EEAF55296A9}" type="sibTrans" cxnId="{B0804BE2-3DAC-46BF-B071-06A650670AD9}">
      <dgm:prSet/>
      <dgm:spPr/>
    </dgm:pt>
    <dgm:pt modelId="{3CACF1C3-71CF-4551-BADA-DE9E4434F1CA}">
      <dgm:prSet phldrT="[Text]"/>
      <dgm:spPr/>
      <dgm:t>
        <a:bodyPr/>
        <a:lstStyle/>
        <a:p>
          <a:r>
            <a:rPr lang="en-US" dirty="0" smtClean="0"/>
            <a:t>Accrued hours for post testing include both contact hours &amp; proxy hours</a:t>
          </a:r>
          <a:endParaRPr lang="en-US" dirty="0"/>
        </a:p>
      </dgm:t>
    </dgm:pt>
    <dgm:pt modelId="{B3A7BB59-4434-4595-937C-7A99CBD54544}" type="parTrans" cxnId="{1D24FA2A-4FB2-4933-ADA7-91731086BD07}">
      <dgm:prSet/>
      <dgm:spPr/>
    </dgm:pt>
    <dgm:pt modelId="{7D2E8963-C4D5-440B-ACB1-B5D67E6F89CA}" type="sibTrans" cxnId="{1D24FA2A-4FB2-4933-ADA7-91731086BD07}">
      <dgm:prSet/>
      <dgm:spPr/>
    </dgm:pt>
    <dgm:pt modelId="{42DC94CD-0505-494A-9744-AB3D656E5560}" type="pres">
      <dgm:prSet presAssocID="{7972E164-BA73-43A0-8FB5-106A0E0DB856}" presName="Name0" presStyleCnt="0">
        <dgm:presLayoutVars>
          <dgm:dir/>
          <dgm:animLvl val="lvl"/>
          <dgm:resizeHandles val="exact"/>
        </dgm:presLayoutVars>
      </dgm:prSet>
      <dgm:spPr/>
      <dgm:t>
        <a:bodyPr/>
        <a:lstStyle/>
        <a:p>
          <a:endParaRPr lang="en-US"/>
        </a:p>
      </dgm:t>
    </dgm:pt>
    <dgm:pt modelId="{1B0F9F52-A09C-4ED0-896F-D9C21734001E}" type="pres">
      <dgm:prSet presAssocID="{392CB73A-4F2A-41D9-88D3-4F188CB9E8C7}" presName="composite" presStyleCnt="0"/>
      <dgm:spPr/>
    </dgm:pt>
    <dgm:pt modelId="{BA1A788A-1462-4248-89A2-903DC85CECF7}" type="pres">
      <dgm:prSet presAssocID="{392CB73A-4F2A-41D9-88D3-4F188CB9E8C7}" presName="parTx" presStyleLbl="alignNode1" presStyleIdx="0" presStyleCnt="2">
        <dgm:presLayoutVars>
          <dgm:chMax val="0"/>
          <dgm:chPref val="0"/>
          <dgm:bulletEnabled val="1"/>
        </dgm:presLayoutVars>
      </dgm:prSet>
      <dgm:spPr/>
      <dgm:t>
        <a:bodyPr/>
        <a:lstStyle/>
        <a:p>
          <a:endParaRPr lang="en-US"/>
        </a:p>
      </dgm:t>
    </dgm:pt>
    <dgm:pt modelId="{A9E46D5E-FDBF-4085-A458-EFD60A5A94D3}" type="pres">
      <dgm:prSet presAssocID="{392CB73A-4F2A-41D9-88D3-4F188CB9E8C7}" presName="desTx" presStyleLbl="alignAccFollowNode1" presStyleIdx="0" presStyleCnt="2">
        <dgm:presLayoutVars>
          <dgm:bulletEnabled val="1"/>
        </dgm:presLayoutVars>
      </dgm:prSet>
      <dgm:spPr/>
      <dgm:t>
        <a:bodyPr/>
        <a:lstStyle/>
        <a:p>
          <a:endParaRPr lang="en-US"/>
        </a:p>
      </dgm:t>
    </dgm:pt>
    <dgm:pt modelId="{15020233-E8E5-4F3A-A65A-C9ABE32B83D0}" type="pres">
      <dgm:prSet presAssocID="{96022CA4-5979-47CD-A1B3-9D8F160D9432}" presName="space" presStyleCnt="0"/>
      <dgm:spPr/>
    </dgm:pt>
    <dgm:pt modelId="{D5551F32-541A-43DF-B531-96043C1CCCD2}" type="pres">
      <dgm:prSet presAssocID="{44A1B608-8AF9-4461-85D2-81744857FE79}" presName="composite" presStyleCnt="0"/>
      <dgm:spPr/>
    </dgm:pt>
    <dgm:pt modelId="{54D4ABC4-C8B6-4F5F-81EC-776C24CC8256}" type="pres">
      <dgm:prSet presAssocID="{44A1B608-8AF9-4461-85D2-81744857FE79}" presName="parTx" presStyleLbl="alignNode1" presStyleIdx="1" presStyleCnt="2">
        <dgm:presLayoutVars>
          <dgm:chMax val="0"/>
          <dgm:chPref val="0"/>
          <dgm:bulletEnabled val="1"/>
        </dgm:presLayoutVars>
      </dgm:prSet>
      <dgm:spPr/>
      <dgm:t>
        <a:bodyPr/>
        <a:lstStyle/>
        <a:p>
          <a:endParaRPr lang="en-US"/>
        </a:p>
      </dgm:t>
    </dgm:pt>
    <dgm:pt modelId="{A6D8F191-6F3C-4E85-86C6-7326CF7384E1}" type="pres">
      <dgm:prSet presAssocID="{44A1B608-8AF9-4461-85D2-81744857FE79}" presName="desTx" presStyleLbl="alignAccFollowNode1" presStyleIdx="1" presStyleCnt="2">
        <dgm:presLayoutVars>
          <dgm:bulletEnabled val="1"/>
        </dgm:presLayoutVars>
      </dgm:prSet>
      <dgm:spPr/>
      <dgm:t>
        <a:bodyPr/>
        <a:lstStyle/>
        <a:p>
          <a:endParaRPr lang="en-US"/>
        </a:p>
      </dgm:t>
    </dgm:pt>
  </dgm:ptLst>
  <dgm:cxnLst>
    <dgm:cxn modelId="{11BF874B-B059-4C11-8E9D-B2CDE22BDE24}" type="presOf" srcId="{85CA30B9-4C17-4286-9DD3-E4BE65B6425E}" destId="{A9E46D5E-FDBF-4085-A458-EFD60A5A94D3}" srcOrd="0" destOrd="3" presId="urn:microsoft.com/office/officeart/2005/8/layout/hList1"/>
    <dgm:cxn modelId="{FB099CB6-A56A-4940-A92D-C8B061AC414F}" srcId="{7972E164-BA73-43A0-8FB5-106A0E0DB856}" destId="{44A1B608-8AF9-4461-85D2-81744857FE79}" srcOrd="1" destOrd="0" parTransId="{A8350281-AAC2-44D0-B85F-B650ED979DCC}" sibTransId="{83382C70-7139-4CC8-8268-662CDFB374FC}"/>
    <dgm:cxn modelId="{0B9AC150-3780-4B9E-8D6A-B9BB4FAC2AA3}" type="presOf" srcId="{3CACF1C3-71CF-4551-BADA-DE9E4434F1CA}" destId="{A6D8F191-6F3C-4E85-86C6-7326CF7384E1}" srcOrd="0" destOrd="1" presId="urn:microsoft.com/office/officeart/2005/8/layout/hList1"/>
    <dgm:cxn modelId="{CCFC4DE7-0B7A-4978-BB6D-360A94BC7904}" type="presOf" srcId="{44A1B608-8AF9-4461-85D2-81744857FE79}" destId="{54D4ABC4-C8B6-4F5F-81EC-776C24CC8256}" srcOrd="0" destOrd="0" presId="urn:microsoft.com/office/officeart/2005/8/layout/hList1"/>
    <dgm:cxn modelId="{1D24FA2A-4FB2-4933-ADA7-91731086BD07}" srcId="{44A1B608-8AF9-4461-85D2-81744857FE79}" destId="{3CACF1C3-71CF-4551-BADA-DE9E4434F1CA}" srcOrd="1" destOrd="0" parTransId="{B3A7BB59-4434-4595-937C-7A99CBD54544}" sibTransId="{7D2E8963-C4D5-440B-ACB1-B5D67E6F89CA}"/>
    <dgm:cxn modelId="{D8FB7FAF-967C-4C10-9448-DE65E31685FB}" type="presOf" srcId="{7972E164-BA73-43A0-8FB5-106A0E0DB856}" destId="{42DC94CD-0505-494A-9744-AB3D656E5560}" srcOrd="0" destOrd="0" presId="urn:microsoft.com/office/officeart/2005/8/layout/hList1"/>
    <dgm:cxn modelId="{E7277964-0466-4B5E-9169-B2F5EA487A26}" type="presOf" srcId="{628409B7-2F6C-49E8-B976-D6D5BF89B91C}" destId="{A9E46D5E-FDBF-4085-A458-EFD60A5A94D3}" srcOrd="0" destOrd="0" presId="urn:microsoft.com/office/officeart/2005/8/layout/hList1"/>
    <dgm:cxn modelId="{09DCE3DF-81A6-4BD5-AEDA-CD6FCB371E48}" type="presOf" srcId="{37F4CD0D-54D9-4B0F-961C-23DAEA85D6B0}" destId="{A9E46D5E-FDBF-4085-A458-EFD60A5A94D3}" srcOrd="0" destOrd="2" presId="urn:microsoft.com/office/officeart/2005/8/layout/hList1"/>
    <dgm:cxn modelId="{81E4D738-9006-4FC7-AD0C-E2BF6C32FD1D}" type="presOf" srcId="{B0BCAADA-16A1-4C1B-8C70-6EF444928F52}" destId="{A6D8F191-6F3C-4E85-86C6-7326CF7384E1}" srcOrd="0" destOrd="2" presId="urn:microsoft.com/office/officeart/2005/8/layout/hList1"/>
    <dgm:cxn modelId="{8AACF111-6147-4F76-B02B-B38556369CC1}" srcId="{44A1B608-8AF9-4461-85D2-81744857FE79}" destId="{B0BCAADA-16A1-4C1B-8C70-6EF444928F52}" srcOrd="2" destOrd="0" parTransId="{557E3088-9D9B-4891-B004-18409866E4E6}" sibTransId="{826C3906-3E5F-47F9-87F0-B8793410845A}"/>
    <dgm:cxn modelId="{4BD5EDF6-C120-48AA-92DB-2539B72223F6}" type="presOf" srcId="{3C1B20CC-1BD2-4848-AC0F-BDC68F1F567B}" destId="{A9E46D5E-FDBF-4085-A458-EFD60A5A94D3}" srcOrd="0" destOrd="1" presId="urn:microsoft.com/office/officeart/2005/8/layout/hList1"/>
    <dgm:cxn modelId="{0DFE6D69-3EE1-4FD0-8BCF-75ACDC7520A9}" srcId="{392CB73A-4F2A-41D9-88D3-4F188CB9E8C7}" destId="{628409B7-2F6C-49E8-B976-D6D5BF89B91C}" srcOrd="0" destOrd="0" parTransId="{C49A5608-E150-48D9-A718-85506909DFBA}" sibTransId="{F7C78965-1C9B-4C00-B6AE-AB2546B49B78}"/>
    <dgm:cxn modelId="{0CF5BA9E-2C31-4A00-AD42-61A011A240C5}" type="presOf" srcId="{3C9BDC92-8320-4857-9EA4-3347E3D39249}" destId="{A9E46D5E-FDBF-4085-A458-EFD60A5A94D3}" srcOrd="0" destOrd="4" presId="urn:microsoft.com/office/officeart/2005/8/layout/hList1"/>
    <dgm:cxn modelId="{995B4D08-8A12-4994-A72D-406E8E43F4E3}" srcId="{7972E164-BA73-43A0-8FB5-106A0E0DB856}" destId="{392CB73A-4F2A-41D9-88D3-4F188CB9E8C7}" srcOrd="0" destOrd="0" parTransId="{C789FA23-56F1-44D5-BE67-B20D2D1B76D2}" sibTransId="{96022CA4-5979-47CD-A1B3-9D8F160D9432}"/>
    <dgm:cxn modelId="{87F036D3-686B-47A3-BCD4-0D859EC3C1F5}" srcId="{392CB73A-4F2A-41D9-88D3-4F188CB9E8C7}" destId="{37F4CD0D-54D9-4B0F-961C-23DAEA85D6B0}" srcOrd="2" destOrd="0" parTransId="{3BB6A812-6B8F-4147-946C-57C48EA950A1}" sibTransId="{60FA8C9D-029B-4BAE-A91F-7AAD138EFC7D}"/>
    <dgm:cxn modelId="{48C511EC-DBDE-4D62-9D5C-D624D2F5BA53}" srcId="{44A1B608-8AF9-4461-85D2-81744857FE79}" destId="{ACBB36C2-C921-45C9-A75C-D207AC36C829}" srcOrd="0" destOrd="0" parTransId="{C06802C3-E898-48F8-A099-FC368A9C8D64}" sibTransId="{7D0436B2-EFD8-404C-8934-03D9AE734FD0}"/>
    <dgm:cxn modelId="{BCEBFE70-E4F9-4508-B8FD-4A3459E61AB7}" type="presOf" srcId="{392CB73A-4F2A-41D9-88D3-4F188CB9E8C7}" destId="{BA1A788A-1462-4248-89A2-903DC85CECF7}" srcOrd="0" destOrd="0" presId="urn:microsoft.com/office/officeart/2005/8/layout/hList1"/>
    <dgm:cxn modelId="{5D363262-EA58-45C5-AA5C-B4D785117CF9}" srcId="{392CB73A-4F2A-41D9-88D3-4F188CB9E8C7}" destId="{3C1B20CC-1BD2-4848-AC0F-BDC68F1F567B}" srcOrd="1" destOrd="0" parTransId="{57468565-E9C8-4D96-A6B0-B6A392547EE1}" sibTransId="{D3C566E4-769B-4E87-A004-1E776C25F74C}"/>
    <dgm:cxn modelId="{269A05FB-F8AA-4D3D-A036-7C3A4309FFC9}" srcId="{392CB73A-4F2A-41D9-88D3-4F188CB9E8C7}" destId="{85CA30B9-4C17-4286-9DD3-E4BE65B6425E}" srcOrd="3" destOrd="0" parTransId="{C3916A7B-6618-474B-8B86-BF793104A432}" sibTransId="{5E325D02-12A5-48B1-9AA5-B2702B656F59}"/>
    <dgm:cxn modelId="{B0804BE2-3DAC-46BF-B071-06A650670AD9}" srcId="{392CB73A-4F2A-41D9-88D3-4F188CB9E8C7}" destId="{3C9BDC92-8320-4857-9EA4-3347E3D39249}" srcOrd="4" destOrd="0" parTransId="{6106E197-3166-476C-A904-4D0B2A5340FB}" sibTransId="{C2E97E0F-8F81-43BB-92D9-9EEAF55296A9}"/>
    <dgm:cxn modelId="{11B3C195-01F5-4C36-BEF1-BCD2309FF844}" type="presOf" srcId="{ACBB36C2-C921-45C9-A75C-D207AC36C829}" destId="{A6D8F191-6F3C-4E85-86C6-7326CF7384E1}" srcOrd="0" destOrd="0" presId="urn:microsoft.com/office/officeart/2005/8/layout/hList1"/>
    <dgm:cxn modelId="{8173F1CA-D67C-4F4E-BBBC-D7F70396C93E}" type="presParOf" srcId="{42DC94CD-0505-494A-9744-AB3D656E5560}" destId="{1B0F9F52-A09C-4ED0-896F-D9C21734001E}" srcOrd="0" destOrd="0" presId="urn:microsoft.com/office/officeart/2005/8/layout/hList1"/>
    <dgm:cxn modelId="{6795E55C-602F-4F33-967A-4F0ED2A80F72}" type="presParOf" srcId="{1B0F9F52-A09C-4ED0-896F-D9C21734001E}" destId="{BA1A788A-1462-4248-89A2-903DC85CECF7}" srcOrd="0" destOrd="0" presId="urn:microsoft.com/office/officeart/2005/8/layout/hList1"/>
    <dgm:cxn modelId="{DDE2535D-9736-446C-8262-DDEDEFB13A1C}" type="presParOf" srcId="{1B0F9F52-A09C-4ED0-896F-D9C21734001E}" destId="{A9E46D5E-FDBF-4085-A458-EFD60A5A94D3}" srcOrd="1" destOrd="0" presId="urn:microsoft.com/office/officeart/2005/8/layout/hList1"/>
    <dgm:cxn modelId="{4BC3CB83-16D9-453D-A7FA-F4D9393E3EF4}" type="presParOf" srcId="{42DC94CD-0505-494A-9744-AB3D656E5560}" destId="{15020233-E8E5-4F3A-A65A-C9ABE32B83D0}" srcOrd="1" destOrd="0" presId="urn:microsoft.com/office/officeart/2005/8/layout/hList1"/>
    <dgm:cxn modelId="{FE53C4CA-E79A-400A-B27D-F3D470283FFF}" type="presParOf" srcId="{42DC94CD-0505-494A-9744-AB3D656E5560}" destId="{D5551F32-541A-43DF-B531-96043C1CCCD2}" srcOrd="2" destOrd="0" presId="urn:microsoft.com/office/officeart/2005/8/layout/hList1"/>
    <dgm:cxn modelId="{345B0D2B-FDD8-4306-81CB-696968B7C356}" type="presParOf" srcId="{D5551F32-541A-43DF-B531-96043C1CCCD2}" destId="{54D4ABC4-C8B6-4F5F-81EC-776C24CC8256}" srcOrd="0" destOrd="0" presId="urn:microsoft.com/office/officeart/2005/8/layout/hList1"/>
    <dgm:cxn modelId="{2B47CCC0-EF4F-41DF-969B-77568C159914}" type="presParOf" srcId="{D5551F32-541A-43DF-B531-96043C1CCCD2}" destId="{A6D8F191-6F3C-4E85-86C6-7326CF7384E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240730-3B45-40A7-8131-99BB1B1CD5E2}"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n-US"/>
        </a:p>
      </dgm:t>
    </dgm:pt>
    <dgm:pt modelId="{133A24C4-8E6D-4A93-AC57-F67C1365C554}">
      <dgm:prSet phldrT="[Text]"/>
      <dgm:spPr/>
      <dgm:t>
        <a:bodyPr/>
        <a:lstStyle/>
        <a:p>
          <a:r>
            <a:rPr lang="en-US" dirty="0" smtClean="0"/>
            <a:t>Official Practice Tests</a:t>
          </a:r>
          <a:endParaRPr lang="en-US" dirty="0"/>
        </a:p>
      </dgm:t>
    </dgm:pt>
    <dgm:pt modelId="{7A5DFCAB-0BCA-4651-87DE-1175CD4D69D3}" type="parTrans" cxnId="{70AC4ABC-AEB8-4874-96D0-27CC6DBD4CB4}">
      <dgm:prSet/>
      <dgm:spPr/>
      <dgm:t>
        <a:bodyPr/>
        <a:lstStyle/>
        <a:p>
          <a:endParaRPr lang="en-US"/>
        </a:p>
      </dgm:t>
    </dgm:pt>
    <dgm:pt modelId="{8F74B7E8-D8C1-48FB-9B4D-60F17B60E9DB}" type="sibTrans" cxnId="{70AC4ABC-AEB8-4874-96D0-27CC6DBD4CB4}">
      <dgm:prSet/>
      <dgm:spPr/>
      <dgm:t>
        <a:bodyPr/>
        <a:lstStyle/>
        <a:p>
          <a:endParaRPr lang="en-US"/>
        </a:p>
      </dgm:t>
    </dgm:pt>
    <dgm:pt modelId="{7A86E94C-D781-4B2B-9334-F6D62FD54CC4}">
      <dgm:prSet phldrT="[Text]"/>
      <dgm:spPr/>
      <dgm:t>
        <a:bodyPr/>
        <a:lstStyle/>
        <a:p>
          <a:r>
            <a:rPr lang="en-US" dirty="0" smtClean="0"/>
            <a:t>Free to students when given at an AE center</a:t>
          </a:r>
          <a:endParaRPr lang="en-US" dirty="0"/>
        </a:p>
      </dgm:t>
    </dgm:pt>
    <dgm:pt modelId="{8DE27986-E739-4E3C-B0BB-8CB00352D71C}" type="parTrans" cxnId="{C02CF8E4-8A4B-447E-93C3-07FFEC2EC01F}">
      <dgm:prSet/>
      <dgm:spPr/>
      <dgm:t>
        <a:bodyPr/>
        <a:lstStyle/>
        <a:p>
          <a:endParaRPr lang="en-US"/>
        </a:p>
      </dgm:t>
    </dgm:pt>
    <dgm:pt modelId="{A62AE801-8204-4926-B8B6-B6DE2A08D9F6}" type="sibTrans" cxnId="{C02CF8E4-8A4B-447E-93C3-07FFEC2EC01F}">
      <dgm:prSet/>
      <dgm:spPr/>
      <dgm:t>
        <a:bodyPr/>
        <a:lstStyle/>
        <a:p>
          <a:endParaRPr lang="en-US"/>
        </a:p>
      </dgm:t>
    </dgm:pt>
    <dgm:pt modelId="{32FC8AB7-5259-4FCD-8503-258872B23CBA}">
      <dgm:prSet phldrT="[Text]" custT="1"/>
      <dgm:spPr/>
      <dgm:t>
        <a:bodyPr/>
        <a:lstStyle/>
        <a:p>
          <a:r>
            <a:rPr lang="en-US" sz="1600" dirty="0" smtClean="0"/>
            <a:t>PPT 6A &amp; PPT 7</a:t>
          </a:r>
          <a:endParaRPr lang="en-US" sz="1600" dirty="0"/>
        </a:p>
      </dgm:t>
    </dgm:pt>
    <dgm:pt modelId="{FA3FF650-BD27-4627-BDC5-C472B58EFB6D}" type="parTrans" cxnId="{E86EF5E9-8EC3-4107-AD62-B68F911CCD9B}">
      <dgm:prSet/>
      <dgm:spPr/>
      <dgm:t>
        <a:bodyPr/>
        <a:lstStyle/>
        <a:p>
          <a:endParaRPr lang="en-US"/>
        </a:p>
      </dgm:t>
    </dgm:pt>
    <dgm:pt modelId="{8098062A-99B5-4EC0-B426-6D032C8BCEEE}" type="sibTrans" cxnId="{E86EF5E9-8EC3-4107-AD62-B68F911CCD9B}">
      <dgm:prSet/>
      <dgm:spPr/>
      <dgm:t>
        <a:bodyPr/>
        <a:lstStyle/>
        <a:p>
          <a:endParaRPr lang="en-US"/>
        </a:p>
      </dgm:t>
    </dgm:pt>
    <dgm:pt modelId="{C2D2E7F7-F467-4594-92AC-8AB948280755}">
      <dgm:prSet phldrT="[Text]" custT="1"/>
      <dgm:spPr/>
      <dgm:t>
        <a:bodyPr/>
        <a:lstStyle/>
        <a:p>
          <a:r>
            <a:rPr lang="en-US" sz="1600" dirty="0" smtClean="0"/>
            <a:t>OPT 6A, OPT 7, OPT 8, OPT 9, OPT 10</a:t>
          </a:r>
          <a:endParaRPr lang="en-US" sz="1600" dirty="0"/>
        </a:p>
      </dgm:t>
    </dgm:pt>
    <dgm:pt modelId="{7E3CB104-1E0C-476C-9B11-C3A253AAD01B}" type="parTrans" cxnId="{659FD215-E100-401E-B42C-25456CF2FB7F}">
      <dgm:prSet/>
      <dgm:spPr/>
      <dgm:t>
        <a:bodyPr/>
        <a:lstStyle/>
        <a:p>
          <a:endParaRPr lang="en-US"/>
        </a:p>
      </dgm:t>
    </dgm:pt>
    <dgm:pt modelId="{1A286227-4D15-46AE-AB09-D5726833278D}" type="sibTrans" cxnId="{659FD215-E100-401E-B42C-25456CF2FB7F}">
      <dgm:prSet/>
      <dgm:spPr/>
      <dgm:t>
        <a:bodyPr/>
        <a:lstStyle/>
        <a:p>
          <a:endParaRPr lang="en-US"/>
        </a:p>
      </dgm:t>
    </dgm:pt>
    <dgm:pt modelId="{3AE0FFF0-29E4-4B9B-ADA3-086B5DF70771}">
      <dgm:prSet phldrT="[Text]"/>
      <dgm:spPr/>
      <dgm:t>
        <a:bodyPr/>
        <a:lstStyle/>
        <a:p>
          <a:r>
            <a:rPr lang="en-US" dirty="0" smtClean="0"/>
            <a:t>$6 per test cost to students</a:t>
          </a:r>
          <a:endParaRPr lang="en-US" dirty="0"/>
        </a:p>
      </dgm:t>
    </dgm:pt>
    <dgm:pt modelId="{BDEE30D9-EAD7-4DD8-A686-40239CB1E1D6}" type="parTrans" cxnId="{D0CC07FB-3FA1-4EF9-9562-1F4A8097C3F9}">
      <dgm:prSet/>
      <dgm:spPr/>
      <dgm:t>
        <a:bodyPr/>
        <a:lstStyle/>
        <a:p>
          <a:endParaRPr lang="en-US"/>
        </a:p>
      </dgm:t>
    </dgm:pt>
    <dgm:pt modelId="{8CC8D8B2-ABF4-484D-AEA5-27911052FCF4}" type="sibTrans" cxnId="{D0CC07FB-3FA1-4EF9-9562-1F4A8097C3F9}">
      <dgm:prSet/>
      <dgm:spPr/>
      <dgm:t>
        <a:bodyPr/>
        <a:lstStyle/>
        <a:p>
          <a:endParaRPr lang="en-US"/>
        </a:p>
      </dgm:t>
    </dgm:pt>
    <dgm:pt modelId="{45F2133A-5D7A-41B8-A7C7-60FE64E28203}">
      <dgm:prSet phldrT="[Text]"/>
      <dgm:spPr/>
      <dgm:t>
        <a:bodyPr/>
        <a:lstStyle/>
        <a:p>
          <a:r>
            <a:rPr lang="en-US" dirty="0" smtClean="0"/>
            <a:t>Online only</a:t>
          </a:r>
          <a:endParaRPr lang="en-US" dirty="0"/>
        </a:p>
      </dgm:t>
    </dgm:pt>
    <dgm:pt modelId="{7418887D-FA35-4F89-96B1-3514B60CCC9C}" type="parTrans" cxnId="{DD17A018-AEF7-4B8F-A0F6-EF05683C8F09}">
      <dgm:prSet/>
      <dgm:spPr/>
      <dgm:t>
        <a:bodyPr/>
        <a:lstStyle/>
        <a:p>
          <a:endParaRPr lang="en-US"/>
        </a:p>
      </dgm:t>
    </dgm:pt>
    <dgm:pt modelId="{8C339A1D-109E-4B0B-8EBD-8C46BA24F25F}" type="sibTrans" cxnId="{DD17A018-AEF7-4B8F-A0F6-EF05683C8F09}">
      <dgm:prSet/>
      <dgm:spPr/>
      <dgm:t>
        <a:bodyPr/>
        <a:lstStyle/>
        <a:p>
          <a:endParaRPr lang="en-US"/>
        </a:p>
      </dgm:t>
    </dgm:pt>
    <dgm:pt modelId="{70342E8A-892F-4069-91FD-D3897C6FE9CD}" type="pres">
      <dgm:prSet presAssocID="{80240730-3B45-40A7-8131-99BB1B1CD5E2}" presName="hierChild1" presStyleCnt="0">
        <dgm:presLayoutVars>
          <dgm:chPref val="1"/>
          <dgm:dir/>
          <dgm:animOne val="branch"/>
          <dgm:animLvl val="lvl"/>
          <dgm:resizeHandles/>
        </dgm:presLayoutVars>
      </dgm:prSet>
      <dgm:spPr/>
      <dgm:t>
        <a:bodyPr/>
        <a:lstStyle/>
        <a:p>
          <a:endParaRPr lang="en-US"/>
        </a:p>
      </dgm:t>
    </dgm:pt>
    <dgm:pt modelId="{391DADD3-33EA-4B68-BFD9-B6B1846F8977}" type="pres">
      <dgm:prSet presAssocID="{133A24C4-8E6D-4A93-AC57-F67C1365C554}" presName="hierRoot1" presStyleCnt="0"/>
      <dgm:spPr/>
    </dgm:pt>
    <dgm:pt modelId="{85714773-ADD0-4283-9AF8-0F744D4DF685}" type="pres">
      <dgm:prSet presAssocID="{133A24C4-8E6D-4A93-AC57-F67C1365C554}" presName="composite" presStyleCnt="0"/>
      <dgm:spPr/>
    </dgm:pt>
    <dgm:pt modelId="{08E95163-979A-4428-A2F6-640AAFABBB7A}" type="pres">
      <dgm:prSet presAssocID="{133A24C4-8E6D-4A93-AC57-F67C1365C554}" presName="image" presStyleLbl="node0" presStyleIdx="0" presStyleCnt="1"/>
      <dgm:spPr>
        <a:blipFill rotWithShape="1">
          <a:blip xmlns:r="http://schemas.openxmlformats.org/officeDocument/2006/relationships" r:embed="rId1"/>
          <a:stretch>
            <a:fillRect/>
          </a:stretch>
        </a:blipFill>
      </dgm:spPr>
    </dgm:pt>
    <dgm:pt modelId="{6853CC6C-5C38-42DB-85C1-22F0804FC2DC}" type="pres">
      <dgm:prSet presAssocID="{133A24C4-8E6D-4A93-AC57-F67C1365C554}" presName="text" presStyleLbl="revTx" presStyleIdx="0" presStyleCnt="6">
        <dgm:presLayoutVars>
          <dgm:chPref val="3"/>
        </dgm:presLayoutVars>
      </dgm:prSet>
      <dgm:spPr/>
      <dgm:t>
        <a:bodyPr/>
        <a:lstStyle/>
        <a:p>
          <a:endParaRPr lang="en-US"/>
        </a:p>
      </dgm:t>
    </dgm:pt>
    <dgm:pt modelId="{89F4B34F-1912-4979-BDE1-B67219588724}" type="pres">
      <dgm:prSet presAssocID="{133A24C4-8E6D-4A93-AC57-F67C1365C554}" presName="hierChild2" presStyleCnt="0"/>
      <dgm:spPr/>
    </dgm:pt>
    <dgm:pt modelId="{736BDFD0-2035-4BD7-BD5D-2C73B8042958}" type="pres">
      <dgm:prSet presAssocID="{8DE27986-E739-4E3C-B0BB-8CB00352D71C}" presName="Name10" presStyleLbl="parChTrans1D2" presStyleIdx="0" presStyleCnt="2"/>
      <dgm:spPr/>
      <dgm:t>
        <a:bodyPr/>
        <a:lstStyle/>
        <a:p>
          <a:endParaRPr lang="en-US"/>
        </a:p>
      </dgm:t>
    </dgm:pt>
    <dgm:pt modelId="{AB9FBF02-DD6C-4939-9867-EC9CE84A2532}" type="pres">
      <dgm:prSet presAssocID="{7A86E94C-D781-4B2B-9334-F6D62FD54CC4}" presName="hierRoot2" presStyleCnt="0"/>
      <dgm:spPr/>
    </dgm:pt>
    <dgm:pt modelId="{DE988634-71A0-4F56-A19A-F2997D8958C9}" type="pres">
      <dgm:prSet presAssocID="{7A86E94C-D781-4B2B-9334-F6D62FD54CC4}" presName="composite2" presStyleCnt="0"/>
      <dgm:spPr/>
    </dgm:pt>
    <dgm:pt modelId="{DEE24A00-30C5-4540-9474-84A041E80487}" type="pres">
      <dgm:prSet presAssocID="{7A86E94C-D781-4B2B-9334-F6D62FD54CC4}" presName="image2" presStyleLbl="node2" presStyleIdx="0" presStyleCnt="2"/>
      <dgm:spPr>
        <a:blipFill rotWithShape="1">
          <a:blip xmlns:r="http://schemas.openxmlformats.org/officeDocument/2006/relationships" r:embed="rId2"/>
          <a:stretch>
            <a:fillRect/>
          </a:stretch>
        </a:blipFill>
      </dgm:spPr>
    </dgm:pt>
    <dgm:pt modelId="{C7C4B10F-E198-4322-AE55-30A7CF16744E}" type="pres">
      <dgm:prSet presAssocID="{7A86E94C-D781-4B2B-9334-F6D62FD54CC4}" presName="text2" presStyleLbl="revTx" presStyleIdx="1" presStyleCnt="6">
        <dgm:presLayoutVars>
          <dgm:chPref val="3"/>
        </dgm:presLayoutVars>
      </dgm:prSet>
      <dgm:spPr/>
      <dgm:t>
        <a:bodyPr/>
        <a:lstStyle/>
        <a:p>
          <a:endParaRPr lang="en-US"/>
        </a:p>
      </dgm:t>
    </dgm:pt>
    <dgm:pt modelId="{D38521EC-62F6-4276-B478-E53B74371E4B}" type="pres">
      <dgm:prSet presAssocID="{7A86E94C-D781-4B2B-9334-F6D62FD54CC4}" presName="hierChild3" presStyleCnt="0"/>
      <dgm:spPr/>
    </dgm:pt>
    <dgm:pt modelId="{1FDB30AA-6633-4553-AD14-05F01FE2063D}" type="pres">
      <dgm:prSet presAssocID="{FA3FF650-BD27-4627-BDC5-C472B58EFB6D}" presName="Name17" presStyleLbl="parChTrans1D3" presStyleIdx="0" presStyleCnt="3"/>
      <dgm:spPr/>
      <dgm:t>
        <a:bodyPr/>
        <a:lstStyle/>
        <a:p>
          <a:endParaRPr lang="en-US"/>
        </a:p>
      </dgm:t>
    </dgm:pt>
    <dgm:pt modelId="{9FAD0300-471C-4C9F-B002-E3800033F06F}" type="pres">
      <dgm:prSet presAssocID="{32FC8AB7-5259-4FCD-8503-258872B23CBA}" presName="hierRoot3" presStyleCnt="0"/>
      <dgm:spPr/>
    </dgm:pt>
    <dgm:pt modelId="{BDADDCE4-A9B2-4F4B-9909-5721E44FBFB4}" type="pres">
      <dgm:prSet presAssocID="{32FC8AB7-5259-4FCD-8503-258872B23CBA}" presName="composite3" presStyleCnt="0"/>
      <dgm:spPr/>
    </dgm:pt>
    <dgm:pt modelId="{C1E60867-2C17-4593-BFF9-2255359972FB}" type="pres">
      <dgm:prSet presAssocID="{32FC8AB7-5259-4FCD-8503-258872B23CBA}" presName="image3" presStyleLbl="node3" presStyleIdx="0" presStyleCnt="3"/>
      <dgm:spPr>
        <a:blipFill rotWithShape="1">
          <a:blip xmlns:r="http://schemas.openxmlformats.org/officeDocument/2006/relationships" r:embed="rId3"/>
          <a:stretch>
            <a:fillRect/>
          </a:stretch>
        </a:blipFill>
      </dgm:spPr>
    </dgm:pt>
    <dgm:pt modelId="{150E458E-2DE8-4D2D-9C3C-1520A7D1407C}" type="pres">
      <dgm:prSet presAssocID="{32FC8AB7-5259-4FCD-8503-258872B23CBA}" presName="text3" presStyleLbl="revTx" presStyleIdx="2" presStyleCnt="6">
        <dgm:presLayoutVars>
          <dgm:chPref val="3"/>
        </dgm:presLayoutVars>
      </dgm:prSet>
      <dgm:spPr/>
      <dgm:t>
        <a:bodyPr/>
        <a:lstStyle/>
        <a:p>
          <a:endParaRPr lang="en-US"/>
        </a:p>
      </dgm:t>
    </dgm:pt>
    <dgm:pt modelId="{A3B92171-105A-4C19-83A8-41E3A8053A91}" type="pres">
      <dgm:prSet presAssocID="{32FC8AB7-5259-4FCD-8503-258872B23CBA}" presName="hierChild4" presStyleCnt="0"/>
      <dgm:spPr/>
    </dgm:pt>
    <dgm:pt modelId="{B7A61652-D7A9-4636-9C15-010DCCE7CCA4}" type="pres">
      <dgm:prSet presAssocID="{7E3CB104-1E0C-476C-9B11-C3A253AAD01B}" presName="Name17" presStyleLbl="parChTrans1D3" presStyleIdx="1" presStyleCnt="3"/>
      <dgm:spPr/>
      <dgm:t>
        <a:bodyPr/>
        <a:lstStyle/>
        <a:p>
          <a:endParaRPr lang="en-US"/>
        </a:p>
      </dgm:t>
    </dgm:pt>
    <dgm:pt modelId="{439DA15E-ADA0-4FBD-8F2F-3BFF1FF2F190}" type="pres">
      <dgm:prSet presAssocID="{C2D2E7F7-F467-4594-92AC-8AB948280755}" presName="hierRoot3" presStyleCnt="0"/>
      <dgm:spPr/>
    </dgm:pt>
    <dgm:pt modelId="{908F31E9-0B17-4EFC-A1F5-1FD23456B68A}" type="pres">
      <dgm:prSet presAssocID="{C2D2E7F7-F467-4594-92AC-8AB948280755}" presName="composite3" presStyleCnt="0"/>
      <dgm:spPr/>
    </dgm:pt>
    <dgm:pt modelId="{928C30BB-0E68-423E-8A88-B77E89424ADB}" type="pres">
      <dgm:prSet presAssocID="{C2D2E7F7-F467-4594-92AC-8AB948280755}" presName="image3" presStyleLbl="node3" presStyleIdx="1" presStyleCnt="3"/>
      <dgm:spPr>
        <a:blipFill rotWithShape="1">
          <a:blip xmlns:r="http://schemas.openxmlformats.org/officeDocument/2006/relationships" r:embed="rId4"/>
          <a:stretch>
            <a:fillRect/>
          </a:stretch>
        </a:blipFill>
      </dgm:spPr>
    </dgm:pt>
    <dgm:pt modelId="{2AAA0158-99B5-496F-AE04-42DFA5E3205A}" type="pres">
      <dgm:prSet presAssocID="{C2D2E7F7-F467-4594-92AC-8AB948280755}" presName="text3" presStyleLbl="revTx" presStyleIdx="3" presStyleCnt="6">
        <dgm:presLayoutVars>
          <dgm:chPref val="3"/>
        </dgm:presLayoutVars>
      </dgm:prSet>
      <dgm:spPr/>
      <dgm:t>
        <a:bodyPr/>
        <a:lstStyle/>
        <a:p>
          <a:endParaRPr lang="en-US"/>
        </a:p>
      </dgm:t>
    </dgm:pt>
    <dgm:pt modelId="{632AAF31-C48D-4BED-845D-E0F5591B5555}" type="pres">
      <dgm:prSet presAssocID="{C2D2E7F7-F467-4594-92AC-8AB948280755}" presName="hierChild4" presStyleCnt="0"/>
      <dgm:spPr/>
    </dgm:pt>
    <dgm:pt modelId="{A5D55B91-ED6D-417D-A9B6-4B35E17554EB}" type="pres">
      <dgm:prSet presAssocID="{BDEE30D9-EAD7-4DD8-A686-40239CB1E1D6}" presName="Name10" presStyleLbl="parChTrans1D2" presStyleIdx="1" presStyleCnt="2"/>
      <dgm:spPr/>
      <dgm:t>
        <a:bodyPr/>
        <a:lstStyle/>
        <a:p>
          <a:endParaRPr lang="en-US"/>
        </a:p>
      </dgm:t>
    </dgm:pt>
    <dgm:pt modelId="{4DA0A958-5A92-4850-A325-0A6737AD0340}" type="pres">
      <dgm:prSet presAssocID="{3AE0FFF0-29E4-4B9B-ADA3-086B5DF70771}" presName="hierRoot2" presStyleCnt="0"/>
      <dgm:spPr/>
    </dgm:pt>
    <dgm:pt modelId="{BE198F69-0024-4364-BD9D-15716E8115F5}" type="pres">
      <dgm:prSet presAssocID="{3AE0FFF0-29E4-4B9B-ADA3-086B5DF70771}" presName="composite2" presStyleCnt="0"/>
      <dgm:spPr/>
    </dgm:pt>
    <dgm:pt modelId="{2B468A76-DF1D-416F-8E2E-EA95AF598E07}" type="pres">
      <dgm:prSet presAssocID="{3AE0FFF0-29E4-4B9B-ADA3-086B5DF70771}" presName="image2" presStyleLbl="node2" presStyleIdx="1" presStyleCnt="2"/>
      <dgm:spPr>
        <a:blipFill rotWithShape="1">
          <a:blip xmlns:r="http://schemas.openxmlformats.org/officeDocument/2006/relationships" r:embed="rId5"/>
          <a:stretch>
            <a:fillRect/>
          </a:stretch>
        </a:blipFill>
      </dgm:spPr>
    </dgm:pt>
    <dgm:pt modelId="{DB16EC5E-4035-4E62-BDB6-CD3918FF181E}" type="pres">
      <dgm:prSet presAssocID="{3AE0FFF0-29E4-4B9B-ADA3-086B5DF70771}" presName="text2" presStyleLbl="revTx" presStyleIdx="4" presStyleCnt="6">
        <dgm:presLayoutVars>
          <dgm:chPref val="3"/>
        </dgm:presLayoutVars>
      </dgm:prSet>
      <dgm:spPr/>
      <dgm:t>
        <a:bodyPr/>
        <a:lstStyle/>
        <a:p>
          <a:endParaRPr lang="en-US"/>
        </a:p>
      </dgm:t>
    </dgm:pt>
    <dgm:pt modelId="{60A6D449-5317-4C71-BE96-612409285DD5}" type="pres">
      <dgm:prSet presAssocID="{3AE0FFF0-29E4-4B9B-ADA3-086B5DF70771}" presName="hierChild3" presStyleCnt="0"/>
      <dgm:spPr/>
    </dgm:pt>
    <dgm:pt modelId="{EED99530-37B5-4999-A211-A5168B423ECD}" type="pres">
      <dgm:prSet presAssocID="{7418887D-FA35-4F89-96B1-3514B60CCC9C}" presName="Name17" presStyleLbl="parChTrans1D3" presStyleIdx="2" presStyleCnt="3"/>
      <dgm:spPr/>
      <dgm:t>
        <a:bodyPr/>
        <a:lstStyle/>
        <a:p>
          <a:endParaRPr lang="en-US"/>
        </a:p>
      </dgm:t>
    </dgm:pt>
    <dgm:pt modelId="{43D9C2AE-5D2D-4522-82B3-4D02F9B56387}" type="pres">
      <dgm:prSet presAssocID="{45F2133A-5D7A-41B8-A7C7-60FE64E28203}" presName="hierRoot3" presStyleCnt="0"/>
      <dgm:spPr/>
    </dgm:pt>
    <dgm:pt modelId="{4E4DE6FB-BE50-41F2-B063-2901332E8F09}" type="pres">
      <dgm:prSet presAssocID="{45F2133A-5D7A-41B8-A7C7-60FE64E28203}" presName="composite3" presStyleCnt="0"/>
      <dgm:spPr/>
    </dgm:pt>
    <dgm:pt modelId="{F5E5E8EB-E0DE-489B-BDB0-F4FACB11A45F}" type="pres">
      <dgm:prSet presAssocID="{45F2133A-5D7A-41B8-A7C7-60FE64E28203}" presName="image3" presStyleLbl="node3" presStyleIdx="2" presStyleCnt="3"/>
      <dgm:spPr>
        <a:blipFill rotWithShape="1">
          <a:blip xmlns:r="http://schemas.openxmlformats.org/officeDocument/2006/relationships" r:embed="rId6"/>
          <a:stretch>
            <a:fillRect/>
          </a:stretch>
        </a:blipFill>
      </dgm:spPr>
    </dgm:pt>
    <dgm:pt modelId="{3A8BCD51-6247-414A-8CDB-B19918F8E959}" type="pres">
      <dgm:prSet presAssocID="{45F2133A-5D7A-41B8-A7C7-60FE64E28203}" presName="text3" presStyleLbl="revTx" presStyleIdx="5" presStyleCnt="6">
        <dgm:presLayoutVars>
          <dgm:chPref val="3"/>
        </dgm:presLayoutVars>
      </dgm:prSet>
      <dgm:spPr/>
      <dgm:t>
        <a:bodyPr/>
        <a:lstStyle/>
        <a:p>
          <a:endParaRPr lang="en-US"/>
        </a:p>
      </dgm:t>
    </dgm:pt>
    <dgm:pt modelId="{0361B622-8572-4391-893C-4EDFE177F96A}" type="pres">
      <dgm:prSet presAssocID="{45F2133A-5D7A-41B8-A7C7-60FE64E28203}" presName="hierChild4" presStyleCnt="0"/>
      <dgm:spPr/>
    </dgm:pt>
  </dgm:ptLst>
  <dgm:cxnLst>
    <dgm:cxn modelId="{C02CF8E4-8A4B-447E-93C3-07FFEC2EC01F}" srcId="{133A24C4-8E6D-4A93-AC57-F67C1365C554}" destId="{7A86E94C-D781-4B2B-9334-F6D62FD54CC4}" srcOrd="0" destOrd="0" parTransId="{8DE27986-E739-4E3C-B0BB-8CB00352D71C}" sibTransId="{A62AE801-8204-4926-B8B6-B6DE2A08D9F6}"/>
    <dgm:cxn modelId="{D60C58F8-1C4F-4962-B2C9-B894E83A74AF}" type="presOf" srcId="{133A24C4-8E6D-4A93-AC57-F67C1365C554}" destId="{6853CC6C-5C38-42DB-85C1-22F0804FC2DC}" srcOrd="0" destOrd="0" presId="urn:microsoft.com/office/officeart/2009/layout/CirclePictureHierarchy"/>
    <dgm:cxn modelId="{2D2AFF55-CA38-4F2C-9E4D-08009D820CD2}" type="presOf" srcId="{45F2133A-5D7A-41B8-A7C7-60FE64E28203}" destId="{3A8BCD51-6247-414A-8CDB-B19918F8E959}" srcOrd="0" destOrd="0" presId="urn:microsoft.com/office/officeart/2009/layout/CirclePictureHierarchy"/>
    <dgm:cxn modelId="{8A6B99E9-0BB3-4A46-B17F-7AFC9C6C6F1F}" type="presOf" srcId="{FA3FF650-BD27-4627-BDC5-C472B58EFB6D}" destId="{1FDB30AA-6633-4553-AD14-05F01FE2063D}" srcOrd="0" destOrd="0" presId="urn:microsoft.com/office/officeart/2009/layout/CirclePictureHierarchy"/>
    <dgm:cxn modelId="{70AC4ABC-AEB8-4874-96D0-27CC6DBD4CB4}" srcId="{80240730-3B45-40A7-8131-99BB1B1CD5E2}" destId="{133A24C4-8E6D-4A93-AC57-F67C1365C554}" srcOrd="0" destOrd="0" parTransId="{7A5DFCAB-0BCA-4651-87DE-1175CD4D69D3}" sibTransId="{8F74B7E8-D8C1-48FB-9B4D-60F17B60E9DB}"/>
    <dgm:cxn modelId="{D0CC07FB-3FA1-4EF9-9562-1F4A8097C3F9}" srcId="{133A24C4-8E6D-4A93-AC57-F67C1365C554}" destId="{3AE0FFF0-29E4-4B9B-ADA3-086B5DF70771}" srcOrd="1" destOrd="0" parTransId="{BDEE30D9-EAD7-4DD8-A686-40239CB1E1D6}" sibTransId="{8CC8D8B2-ABF4-484D-AEA5-27911052FCF4}"/>
    <dgm:cxn modelId="{3B38D1E3-E408-4C04-A9CD-6AE1B7756641}" type="presOf" srcId="{7E3CB104-1E0C-476C-9B11-C3A253AAD01B}" destId="{B7A61652-D7A9-4636-9C15-010DCCE7CCA4}" srcOrd="0" destOrd="0" presId="urn:microsoft.com/office/officeart/2009/layout/CirclePictureHierarchy"/>
    <dgm:cxn modelId="{5D40F635-7B9F-43AB-AAE6-32BF0943F6CB}" type="presOf" srcId="{3AE0FFF0-29E4-4B9B-ADA3-086B5DF70771}" destId="{DB16EC5E-4035-4E62-BDB6-CD3918FF181E}" srcOrd="0" destOrd="0" presId="urn:microsoft.com/office/officeart/2009/layout/CirclePictureHierarchy"/>
    <dgm:cxn modelId="{B994DB63-4957-428E-95F0-72C21EC16DF4}" type="presOf" srcId="{32FC8AB7-5259-4FCD-8503-258872B23CBA}" destId="{150E458E-2DE8-4D2D-9C3C-1520A7D1407C}" srcOrd="0" destOrd="0" presId="urn:microsoft.com/office/officeart/2009/layout/CirclePictureHierarchy"/>
    <dgm:cxn modelId="{9216EA6E-E808-4A81-84F8-00170EC1C47F}" type="presOf" srcId="{7418887D-FA35-4F89-96B1-3514B60CCC9C}" destId="{EED99530-37B5-4999-A211-A5168B423ECD}" srcOrd="0" destOrd="0" presId="urn:microsoft.com/office/officeart/2009/layout/CirclePictureHierarchy"/>
    <dgm:cxn modelId="{D8075C4F-06B2-4EBC-B981-09198209718E}" type="presOf" srcId="{80240730-3B45-40A7-8131-99BB1B1CD5E2}" destId="{70342E8A-892F-4069-91FD-D3897C6FE9CD}" srcOrd="0" destOrd="0" presId="urn:microsoft.com/office/officeart/2009/layout/CirclePictureHierarchy"/>
    <dgm:cxn modelId="{513629EE-A9DB-4A1A-8CB9-1434400F6815}" type="presOf" srcId="{8DE27986-E739-4E3C-B0BB-8CB00352D71C}" destId="{736BDFD0-2035-4BD7-BD5D-2C73B8042958}" srcOrd="0" destOrd="0" presId="urn:microsoft.com/office/officeart/2009/layout/CirclePictureHierarchy"/>
    <dgm:cxn modelId="{659FD215-E100-401E-B42C-25456CF2FB7F}" srcId="{7A86E94C-D781-4B2B-9334-F6D62FD54CC4}" destId="{C2D2E7F7-F467-4594-92AC-8AB948280755}" srcOrd="1" destOrd="0" parTransId="{7E3CB104-1E0C-476C-9B11-C3A253AAD01B}" sibTransId="{1A286227-4D15-46AE-AB09-D5726833278D}"/>
    <dgm:cxn modelId="{4BD0F322-838D-4532-A902-C0D8E9943C7D}" type="presOf" srcId="{BDEE30D9-EAD7-4DD8-A686-40239CB1E1D6}" destId="{A5D55B91-ED6D-417D-A9B6-4B35E17554EB}" srcOrd="0" destOrd="0" presId="urn:microsoft.com/office/officeart/2009/layout/CirclePictureHierarchy"/>
    <dgm:cxn modelId="{F0BDD959-B4FA-4997-AA39-3CEB1731BC1E}" type="presOf" srcId="{C2D2E7F7-F467-4594-92AC-8AB948280755}" destId="{2AAA0158-99B5-496F-AE04-42DFA5E3205A}" srcOrd="0" destOrd="0" presId="urn:microsoft.com/office/officeart/2009/layout/CirclePictureHierarchy"/>
    <dgm:cxn modelId="{DD17A018-AEF7-4B8F-A0F6-EF05683C8F09}" srcId="{3AE0FFF0-29E4-4B9B-ADA3-086B5DF70771}" destId="{45F2133A-5D7A-41B8-A7C7-60FE64E28203}" srcOrd="0" destOrd="0" parTransId="{7418887D-FA35-4F89-96B1-3514B60CCC9C}" sibTransId="{8C339A1D-109E-4B0B-8EBD-8C46BA24F25F}"/>
    <dgm:cxn modelId="{E86EF5E9-8EC3-4107-AD62-B68F911CCD9B}" srcId="{7A86E94C-D781-4B2B-9334-F6D62FD54CC4}" destId="{32FC8AB7-5259-4FCD-8503-258872B23CBA}" srcOrd="0" destOrd="0" parTransId="{FA3FF650-BD27-4627-BDC5-C472B58EFB6D}" sibTransId="{8098062A-99B5-4EC0-B426-6D032C8BCEEE}"/>
    <dgm:cxn modelId="{45BF4CAA-D45B-47CB-A3BF-AFBB59D38E8E}" type="presOf" srcId="{7A86E94C-D781-4B2B-9334-F6D62FD54CC4}" destId="{C7C4B10F-E198-4322-AE55-30A7CF16744E}" srcOrd="0" destOrd="0" presId="urn:microsoft.com/office/officeart/2009/layout/CirclePictureHierarchy"/>
    <dgm:cxn modelId="{3A7313A7-B82C-4DFE-AFF7-AF6E85368786}" type="presParOf" srcId="{70342E8A-892F-4069-91FD-D3897C6FE9CD}" destId="{391DADD3-33EA-4B68-BFD9-B6B1846F8977}" srcOrd="0" destOrd="0" presId="urn:microsoft.com/office/officeart/2009/layout/CirclePictureHierarchy"/>
    <dgm:cxn modelId="{EEBC86A8-9F62-43D2-A979-250442A7D2F9}" type="presParOf" srcId="{391DADD3-33EA-4B68-BFD9-B6B1846F8977}" destId="{85714773-ADD0-4283-9AF8-0F744D4DF685}" srcOrd="0" destOrd="0" presId="urn:microsoft.com/office/officeart/2009/layout/CirclePictureHierarchy"/>
    <dgm:cxn modelId="{6DE3F150-6144-4A65-8B65-49A6D1395793}" type="presParOf" srcId="{85714773-ADD0-4283-9AF8-0F744D4DF685}" destId="{08E95163-979A-4428-A2F6-640AAFABBB7A}" srcOrd="0" destOrd="0" presId="urn:microsoft.com/office/officeart/2009/layout/CirclePictureHierarchy"/>
    <dgm:cxn modelId="{01C12D7D-56A1-4C34-BD98-5E6EC2F8C93E}" type="presParOf" srcId="{85714773-ADD0-4283-9AF8-0F744D4DF685}" destId="{6853CC6C-5C38-42DB-85C1-22F0804FC2DC}" srcOrd="1" destOrd="0" presId="urn:microsoft.com/office/officeart/2009/layout/CirclePictureHierarchy"/>
    <dgm:cxn modelId="{879C9EB9-AF25-4718-8440-CC6A01D05AAC}" type="presParOf" srcId="{391DADD3-33EA-4B68-BFD9-B6B1846F8977}" destId="{89F4B34F-1912-4979-BDE1-B67219588724}" srcOrd="1" destOrd="0" presId="urn:microsoft.com/office/officeart/2009/layout/CirclePictureHierarchy"/>
    <dgm:cxn modelId="{858539F2-83FF-45F3-AA39-70F7332EBA0C}" type="presParOf" srcId="{89F4B34F-1912-4979-BDE1-B67219588724}" destId="{736BDFD0-2035-4BD7-BD5D-2C73B8042958}" srcOrd="0" destOrd="0" presId="urn:microsoft.com/office/officeart/2009/layout/CirclePictureHierarchy"/>
    <dgm:cxn modelId="{9E2CB2E5-9D3C-4A9A-9B6C-F2A3FEF80F11}" type="presParOf" srcId="{89F4B34F-1912-4979-BDE1-B67219588724}" destId="{AB9FBF02-DD6C-4939-9867-EC9CE84A2532}" srcOrd="1" destOrd="0" presId="urn:microsoft.com/office/officeart/2009/layout/CirclePictureHierarchy"/>
    <dgm:cxn modelId="{0DB9C800-DB9E-4553-AD75-B48913431B75}" type="presParOf" srcId="{AB9FBF02-DD6C-4939-9867-EC9CE84A2532}" destId="{DE988634-71A0-4F56-A19A-F2997D8958C9}" srcOrd="0" destOrd="0" presId="urn:microsoft.com/office/officeart/2009/layout/CirclePictureHierarchy"/>
    <dgm:cxn modelId="{19AF3269-4E4B-4530-8E8C-7C6A11DB93B5}" type="presParOf" srcId="{DE988634-71A0-4F56-A19A-F2997D8958C9}" destId="{DEE24A00-30C5-4540-9474-84A041E80487}" srcOrd="0" destOrd="0" presId="urn:microsoft.com/office/officeart/2009/layout/CirclePictureHierarchy"/>
    <dgm:cxn modelId="{8D0136FE-6D6B-4D0B-8F8A-791F3B21D73F}" type="presParOf" srcId="{DE988634-71A0-4F56-A19A-F2997D8958C9}" destId="{C7C4B10F-E198-4322-AE55-30A7CF16744E}" srcOrd="1" destOrd="0" presId="urn:microsoft.com/office/officeart/2009/layout/CirclePictureHierarchy"/>
    <dgm:cxn modelId="{5F3ED182-B359-4DEA-9792-8EA787486C17}" type="presParOf" srcId="{AB9FBF02-DD6C-4939-9867-EC9CE84A2532}" destId="{D38521EC-62F6-4276-B478-E53B74371E4B}" srcOrd="1" destOrd="0" presId="urn:microsoft.com/office/officeart/2009/layout/CirclePictureHierarchy"/>
    <dgm:cxn modelId="{22CF972C-9438-4330-811A-98340A8C7D69}" type="presParOf" srcId="{D38521EC-62F6-4276-B478-E53B74371E4B}" destId="{1FDB30AA-6633-4553-AD14-05F01FE2063D}" srcOrd="0" destOrd="0" presId="urn:microsoft.com/office/officeart/2009/layout/CirclePictureHierarchy"/>
    <dgm:cxn modelId="{8B55BBDE-BA41-4DF5-A765-B294AE4917FC}" type="presParOf" srcId="{D38521EC-62F6-4276-B478-E53B74371E4B}" destId="{9FAD0300-471C-4C9F-B002-E3800033F06F}" srcOrd="1" destOrd="0" presId="urn:microsoft.com/office/officeart/2009/layout/CirclePictureHierarchy"/>
    <dgm:cxn modelId="{81EBB8E6-5609-45E6-B179-4BE8CD94F8F6}" type="presParOf" srcId="{9FAD0300-471C-4C9F-B002-E3800033F06F}" destId="{BDADDCE4-A9B2-4F4B-9909-5721E44FBFB4}" srcOrd="0" destOrd="0" presId="urn:microsoft.com/office/officeart/2009/layout/CirclePictureHierarchy"/>
    <dgm:cxn modelId="{0653CAE9-11A6-46FA-8143-1FB0696C39BB}" type="presParOf" srcId="{BDADDCE4-A9B2-4F4B-9909-5721E44FBFB4}" destId="{C1E60867-2C17-4593-BFF9-2255359972FB}" srcOrd="0" destOrd="0" presId="urn:microsoft.com/office/officeart/2009/layout/CirclePictureHierarchy"/>
    <dgm:cxn modelId="{FF8B38F3-BF84-441C-82F4-80E5FC3DA2F0}" type="presParOf" srcId="{BDADDCE4-A9B2-4F4B-9909-5721E44FBFB4}" destId="{150E458E-2DE8-4D2D-9C3C-1520A7D1407C}" srcOrd="1" destOrd="0" presId="urn:microsoft.com/office/officeart/2009/layout/CirclePictureHierarchy"/>
    <dgm:cxn modelId="{D8F2257E-D191-400D-88FB-81B6A15B017D}" type="presParOf" srcId="{9FAD0300-471C-4C9F-B002-E3800033F06F}" destId="{A3B92171-105A-4C19-83A8-41E3A8053A91}" srcOrd="1" destOrd="0" presId="urn:microsoft.com/office/officeart/2009/layout/CirclePictureHierarchy"/>
    <dgm:cxn modelId="{11478310-91F6-4B98-9094-58C37597F6E7}" type="presParOf" srcId="{D38521EC-62F6-4276-B478-E53B74371E4B}" destId="{B7A61652-D7A9-4636-9C15-010DCCE7CCA4}" srcOrd="2" destOrd="0" presId="urn:microsoft.com/office/officeart/2009/layout/CirclePictureHierarchy"/>
    <dgm:cxn modelId="{23277454-4D0D-40B9-8CFF-DE8D8EC44CB0}" type="presParOf" srcId="{D38521EC-62F6-4276-B478-E53B74371E4B}" destId="{439DA15E-ADA0-4FBD-8F2F-3BFF1FF2F190}" srcOrd="3" destOrd="0" presId="urn:microsoft.com/office/officeart/2009/layout/CirclePictureHierarchy"/>
    <dgm:cxn modelId="{F91CD6F6-7EA5-46BD-9C39-239D7485E3A9}" type="presParOf" srcId="{439DA15E-ADA0-4FBD-8F2F-3BFF1FF2F190}" destId="{908F31E9-0B17-4EFC-A1F5-1FD23456B68A}" srcOrd="0" destOrd="0" presId="urn:microsoft.com/office/officeart/2009/layout/CirclePictureHierarchy"/>
    <dgm:cxn modelId="{0A789764-4412-4338-AFA8-B45673A5B36A}" type="presParOf" srcId="{908F31E9-0B17-4EFC-A1F5-1FD23456B68A}" destId="{928C30BB-0E68-423E-8A88-B77E89424ADB}" srcOrd="0" destOrd="0" presId="urn:microsoft.com/office/officeart/2009/layout/CirclePictureHierarchy"/>
    <dgm:cxn modelId="{AE2E36E8-B565-4237-B089-D0A798F39CD5}" type="presParOf" srcId="{908F31E9-0B17-4EFC-A1F5-1FD23456B68A}" destId="{2AAA0158-99B5-496F-AE04-42DFA5E3205A}" srcOrd="1" destOrd="0" presId="urn:microsoft.com/office/officeart/2009/layout/CirclePictureHierarchy"/>
    <dgm:cxn modelId="{1096E57C-51D1-4DE6-8E7D-3B69FA65B046}" type="presParOf" srcId="{439DA15E-ADA0-4FBD-8F2F-3BFF1FF2F190}" destId="{632AAF31-C48D-4BED-845D-E0F5591B5555}" srcOrd="1" destOrd="0" presId="urn:microsoft.com/office/officeart/2009/layout/CirclePictureHierarchy"/>
    <dgm:cxn modelId="{60490496-5DE7-44E3-B6E4-4957C9DECA8E}" type="presParOf" srcId="{89F4B34F-1912-4979-BDE1-B67219588724}" destId="{A5D55B91-ED6D-417D-A9B6-4B35E17554EB}" srcOrd="2" destOrd="0" presId="urn:microsoft.com/office/officeart/2009/layout/CirclePictureHierarchy"/>
    <dgm:cxn modelId="{6269B472-4D9C-4144-BF73-2A312C602589}" type="presParOf" srcId="{89F4B34F-1912-4979-BDE1-B67219588724}" destId="{4DA0A958-5A92-4850-A325-0A6737AD0340}" srcOrd="3" destOrd="0" presId="urn:microsoft.com/office/officeart/2009/layout/CirclePictureHierarchy"/>
    <dgm:cxn modelId="{E581199A-8A12-435C-AF0C-44EA7B976A53}" type="presParOf" srcId="{4DA0A958-5A92-4850-A325-0A6737AD0340}" destId="{BE198F69-0024-4364-BD9D-15716E8115F5}" srcOrd="0" destOrd="0" presId="urn:microsoft.com/office/officeart/2009/layout/CirclePictureHierarchy"/>
    <dgm:cxn modelId="{3E92E23E-6A00-4ED7-9906-BCEC2C6B4D93}" type="presParOf" srcId="{BE198F69-0024-4364-BD9D-15716E8115F5}" destId="{2B468A76-DF1D-416F-8E2E-EA95AF598E07}" srcOrd="0" destOrd="0" presId="urn:microsoft.com/office/officeart/2009/layout/CirclePictureHierarchy"/>
    <dgm:cxn modelId="{AA14B72D-B47D-4B99-B957-1C5F609EAFE1}" type="presParOf" srcId="{BE198F69-0024-4364-BD9D-15716E8115F5}" destId="{DB16EC5E-4035-4E62-BDB6-CD3918FF181E}" srcOrd="1" destOrd="0" presId="urn:microsoft.com/office/officeart/2009/layout/CirclePictureHierarchy"/>
    <dgm:cxn modelId="{57537937-3A7A-487E-AFB3-0C3DC5DF491E}" type="presParOf" srcId="{4DA0A958-5A92-4850-A325-0A6737AD0340}" destId="{60A6D449-5317-4C71-BE96-612409285DD5}" srcOrd="1" destOrd="0" presId="urn:microsoft.com/office/officeart/2009/layout/CirclePictureHierarchy"/>
    <dgm:cxn modelId="{08579467-589E-4344-A1F3-437740C1DD2B}" type="presParOf" srcId="{60A6D449-5317-4C71-BE96-612409285DD5}" destId="{EED99530-37B5-4999-A211-A5168B423ECD}" srcOrd="0" destOrd="0" presId="urn:microsoft.com/office/officeart/2009/layout/CirclePictureHierarchy"/>
    <dgm:cxn modelId="{2193E74C-1997-4D79-810F-D47FD16F1138}" type="presParOf" srcId="{60A6D449-5317-4C71-BE96-612409285DD5}" destId="{43D9C2AE-5D2D-4522-82B3-4D02F9B56387}" srcOrd="1" destOrd="0" presId="urn:microsoft.com/office/officeart/2009/layout/CirclePictureHierarchy"/>
    <dgm:cxn modelId="{A3F927CF-DB6E-450E-97FD-A131F40030D7}" type="presParOf" srcId="{43D9C2AE-5D2D-4522-82B3-4D02F9B56387}" destId="{4E4DE6FB-BE50-41F2-B063-2901332E8F09}" srcOrd="0" destOrd="0" presId="urn:microsoft.com/office/officeart/2009/layout/CirclePictureHierarchy"/>
    <dgm:cxn modelId="{BDC0D672-ADC4-4D66-B398-958651BC5E70}" type="presParOf" srcId="{4E4DE6FB-BE50-41F2-B063-2901332E8F09}" destId="{F5E5E8EB-E0DE-489B-BDB0-F4FACB11A45F}" srcOrd="0" destOrd="0" presId="urn:microsoft.com/office/officeart/2009/layout/CirclePictureHierarchy"/>
    <dgm:cxn modelId="{730F91F2-7097-496D-ABA6-A589BBDC5102}" type="presParOf" srcId="{4E4DE6FB-BE50-41F2-B063-2901332E8F09}" destId="{3A8BCD51-6247-414A-8CDB-B19918F8E959}" srcOrd="1" destOrd="0" presId="urn:microsoft.com/office/officeart/2009/layout/CirclePictureHierarchy"/>
    <dgm:cxn modelId="{D7A3C935-D213-46FB-9428-1585088A27A6}" type="presParOf" srcId="{43D9C2AE-5D2D-4522-82B3-4D02F9B56387}" destId="{0361B622-8572-4391-893C-4EDFE177F96A}"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A5C05E-3CB1-4934-9880-C5D3F662EC8D}"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89AA8B70-47C1-4127-8B50-52CE17A4F358}">
      <dgm:prSet phldrT="[Text]" custT="1"/>
      <dgm:spPr/>
      <dgm:t>
        <a:bodyPr/>
        <a:lstStyle/>
        <a:p>
          <a:pPr algn="ctr"/>
          <a:r>
            <a:rPr lang="en-US" sz="2800" dirty="0" smtClean="0"/>
            <a:t>Most In Need</a:t>
          </a:r>
          <a:endParaRPr lang="en-US" sz="2800" dirty="0"/>
        </a:p>
      </dgm:t>
    </dgm:pt>
    <dgm:pt modelId="{486E4EFC-EACE-42A6-A986-153C43BE5A6E}" type="parTrans" cxnId="{27442951-61BA-4764-9B42-89B97BA2A4F0}">
      <dgm:prSet/>
      <dgm:spPr/>
      <dgm:t>
        <a:bodyPr/>
        <a:lstStyle/>
        <a:p>
          <a:endParaRPr lang="en-US"/>
        </a:p>
      </dgm:t>
    </dgm:pt>
    <dgm:pt modelId="{2AD35A5D-21B3-40DA-AE40-AF3D63E287F0}" type="sibTrans" cxnId="{27442951-61BA-4764-9B42-89B97BA2A4F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dgm:spPr>
      <dgm:t>
        <a:bodyPr/>
        <a:lstStyle/>
        <a:p>
          <a:endParaRPr lang="en-US"/>
        </a:p>
      </dgm:t>
    </dgm:pt>
    <dgm:pt modelId="{579E329C-770F-4058-A989-3114E67D8287}">
      <dgm:prSet phldrT="[Text]"/>
      <dgm:spPr/>
      <dgm:t>
        <a:bodyPr/>
        <a:lstStyle/>
        <a:p>
          <a:r>
            <a:rPr lang="en-US" dirty="0" smtClean="0"/>
            <a:t>Health Care</a:t>
          </a:r>
          <a:endParaRPr lang="en-US" dirty="0"/>
        </a:p>
      </dgm:t>
    </dgm:pt>
    <dgm:pt modelId="{6643005E-ADE4-460A-8EE1-C30FCC119515}" type="parTrans" cxnId="{D7C828BF-4637-47DA-AA4D-78A1797B8185}">
      <dgm:prSet/>
      <dgm:spPr/>
      <dgm:t>
        <a:bodyPr/>
        <a:lstStyle/>
        <a:p>
          <a:endParaRPr lang="en-US"/>
        </a:p>
      </dgm:t>
    </dgm:pt>
    <dgm:pt modelId="{3F996E95-C4A7-4ABC-A8B9-2319AD2A7C7B}" type="sibTrans" cxnId="{D7C828BF-4637-47DA-AA4D-78A1797B8185}">
      <dgm:prSet/>
      <dgm:spPr/>
      <dgm:t>
        <a:bodyPr/>
        <a:lstStyle/>
        <a:p>
          <a:endParaRPr lang="en-US"/>
        </a:p>
      </dgm:t>
    </dgm:pt>
    <dgm:pt modelId="{8C73E7FF-C9F4-41BE-B8F9-4C44AF9FC238}">
      <dgm:prSet phldrT="[Text]"/>
      <dgm:spPr/>
      <dgm:t>
        <a:bodyPr/>
        <a:lstStyle/>
        <a:p>
          <a:r>
            <a:rPr lang="en-US" dirty="0" smtClean="0"/>
            <a:t>Manufacturing</a:t>
          </a:r>
          <a:endParaRPr lang="en-US" dirty="0"/>
        </a:p>
      </dgm:t>
    </dgm:pt>
    <dgm:pt modelId="{9649178C-846B-4BC7-ACA9-E260FF83D89A}" type="parTrans" cxnId="{9B689851-D384-45F6-B9F8-22762D3038DF}">
      <dgm:prSet/>
      <dgm:spPr/>
      <dgm:t>
        <a:bodyPr/>
        <a:lstStyle/>
        <a:p>
          <a:endParaRPr lang="en-US"/>
        </a:p>
      </dgm:t>
    </dgm:pt>
    <dgm:pt modelId="{71DCD20F-AE64-4DDC-8FE1-A24415C675EB}" type="sibTrans" cxnId="{9B689851-D384-45F6-B9F8-22762D3038DF}">
      <dgm:prSet/>
      <dgm:spPr/>
      <dgm:t>
        <a:bodyPr/>
        <a:lstStyle/>
        <a:p>
          <a:endParaRPr lang="en-US"/>
        </a:p>
      </dgm:t>
    </dgm:pt>
    <dgm:pt modelId="{6A889647-15C6-46B4-8897-1A074EAE7008}">
      <dgm:prSet phldrT="[Text]"/>
      <dgm:spPr/>
      <dgm:t>
        <a:bodyPr/>
        <a:lstStyle/>
        <a:p>
          <a:r>
            <a:rPr lang="en-US" dirty="0" smtClean="0"/>
            <a:t>Retail</a:t>
          </a:r>
          <a:endParaRPr lang="en-US" dirty="0"/>
        </a:p>
      </dgm:t>
    </dgm:pt>
    <dgm:pt modelId="{898D24F0-1F5E-4595-85F4-E510F5147F5A}" type="parTrans" cxnId="{E78944BA-0371-4139-AEC2-E7201AE9152E}">
      <dgm:prSet/>
      <dgm:spPr/>
      <dgm:t>
        <a:bodyPr/>
        <a:lstStyle/>
        <a:p>
          <a:endParaRPr lang="en-US"/>
        </a:p>
      </dgm:t>
    </dgm:pt>
    <dgm:pt modelId="{2D01E9FE-5ECA-4B09-A29B-69410818CF34}" type="sibTrans" cxnId="{E78944BA-0371-4139-AEC2-E7201AE9152E}">
      <dgm:prSet/>
      <dgm:spPr/>
      <dgm:t>
        <a:bodyPr/>
        <a:lstStyle/>
        <a:p>
          <a:endParaRPr lang="en-US"/>
        </a:p>
      </dgm:t>
    </dgm:pt>
    <dgm:pt modelId="{9F293339-EF5D-4AE2-AC86-B70E0E7C4620}">
      <dgm:prSet phldrT="[Text]"/>
      <dgm:spPr/>
      <dgm:t>
        <a:bodyPr/>
        <a:lstStyle/>
        <a:p>
          <a:r>
            <a:rPr lang="en-US" dirty="0" smtClean="0"/>
            <a:t>Construction &amp; the Trades</a:t>
          </a:r>
          <a:endParaRPr lang="en-US" dirty="0"/>
        </a:p>
      </dgm:t>
    </dgm:pt>
    <dgm:pt modelId="{2005C8A9-ABD1-480A-84EE-11AA7930CBE6}" type="parTrans" cxnId="{A3CBD0EB-4608-460C-8354-0252F820452F}">
      <dgm:prSet/>
      <dgm:spPr/>
      <dgm:t>
        <a:bodyPr/>
        <a:lstStyle/>
        <a:p>
          <a:endParaRPr lang="en-US"/>
        </a:p>
      </dgm:t>
    </dgm:pt>
    <dgm:pt modelId="{2E2C2327-F494-479B-A9E2-AF420273FDFD}" type="sibTrans" cxnId="{A3CBD0EB-4608-460C-8354-0252F820452F}">
      <dgm:prSet/>
      <dgm:spPr/>
      <dgm:t>
        <a:bodyPr/>
        <a:lstStyle/>
        <a:p>
          <a:endParaRPr lang="en-US"/>
        </a:p>
      </dgm:t>
    </dgm:pt>
    <dgm:pt modelId="{1FB69B45-A828-4EA4-9895-8B51DAB3D60C}">
      <dgm:prSet phldrT="[Text]"/>
      <dgm:spPr/>
      <dgm:t>
        <a:bodyPr/>
        <a:lstStyle/>
        <a:p>
          <a:r>
            <a:rPr lang="en-US" dirty="0" smtClean="0"/>
            <a:t>Hospitality</a:t>
          </a:r>
          <a:endParaRPr lang="en-US" dirty="0"/>
        </a:p>
      </dgm:t>
    </dgm:pt>
    <dgm:pt modelId="{C2428E9A-0FA7-4906-B798-BAAA9D03B9D6}" type="parTrans" cxnId="{EF132E84-9546-4C20-AD0D-50E85B26EFE9}">
      <dgm:prSet/>
      <dgm:spPr/>
      <dgm:t>
        <a:bodyPr/>
        <a:lstStyle/>
        <a:p>
          <a:endParaRPr lang="en-US"/>
        </a:p>
      </dgm:t>
    </dgm:pt>
    <dgm:pt modelId="{A8415EC2-0212-4DFB-B2BB-AE0DC89327FD}" type="sibTrans" cxnId="{EF132E84-9546-4C20-AD0D-50E85B26EFE9}">
      <dgm:prSet/>
      <dgm:spPr/>
      <dgm:t>
        <a:bodyPr/>
        <a:lstStyle/>
        <a:p>
          <a:endParaRPr lang="en-US"/>
        </a:p>
      </dgm:t>
    </dgm:pt>
    <dgm:pt modelId="{B2371BEA-E90E-4E00-8B84-CB5CB750052C}" type="pres">
      <dgm:prSet presAssocID="{A9A5C05E-3CB1-4934-9880-C5D3F662EC8D}" presName="Name0" presStyleCnt="0">
        <dgm:presLayoutVars>
          <dgm:dir/>
        </dgm:presLayoutVars>
      </dgm:prSet>
      <dgm:spPr/>
      <dgm:t>
        <a:bodyPr/>
        <a:lstStyle/>
        <a:p>
          <a:endParaRPr lang="en-US"/>
        </a:p>
      </dgm:t>
    </dgm:pt>
    <dgm:pt modelId="{DE79613C-1D7C-4AF4-BF9D-76B8837ABB14}" type="pres">
      <dgm:prSet presAssocID="{2AD35A5D-21B3-40DA-AE40-AF3D63E287F0}" presName="picture_1" presStyleLbl="bgImgPlace1" presStyleIdx="0" presStyleCnt="1" custLinFactNeighborX="-224" custLinFactNeighborY="1053"/>
      <dgm:spPr/>
      <dgm:t>
        <a:bodyPr/>
        <a:lstStyle/>
        <a:p>
          <a:endParaRPr lang="en-US"/>
        </a:p>
      </dgm:t>
    </dgm:pt>
    <dgm:pt modelId="{85DC1616-D1BA-45BB-B86E-CE482E38593E}" type="pres">
      <dgm:prSet presAssocID="{89AA8B70-47C1-4127-8B50-52CE17A4F358}" presName="text_1" presStyleLbl="node1" presStyleIdx="0" presStyleCnt="0">
        <dgm:presLayoutVars>
          <dgm:bulletEnabled val="1"/>
        </dgm:presLayoutVars>
      </dgm:prSet>
      <dgm:spPr/>
      <dgm:t>
        <a:bodyPr/>
        <a:lstStyle/>
        <a:p>
          <a:endParaRPr lang="en-US"/>
        </a:p>
      </dgm:t>
    </dgm:pt>
    <dgm:pt modelId="{555EB4C2-1ABD-4BD3-AC2D-038B26A1098A}" type="pres">
      <dgm:prSet presAssocID="{A9A5C05E-3CB1-4934-9880-C5D3F662EC8D}" presName="linV" presStyleCnt="0"/>
      <dgm:spPr/>
    </dgm:pt>
    <dgm:pt modelId="{C3DB83FB-0FDC-48E4-B88C-D29F51721798}" type="pres">
      <dgm:prSet presAssocID="{579E329C-770F-4058-A989-3114E67D8287}" presName="pair" presStyleCnt="0"/>
      <dgm:spPr/>
    </dgm:pt>
    <dgm:pt modelId="{47EF208F-977F-4EE3-8021-5C1F358BF7FC}" type="pres">
      <dgm:prSet presAssocID="{579E329C-770F-4058-A989-3114E67D8287}" presName="spaceH" presStyleLbl="node1" presStyleIdx="0" presStyleCnt="0"/>
      <dgm:spPr/>
    </dgm:pt>
    <dgm:pt modelId="{1EDA83F8-851A-46A1-B9C3-931F59E9C47A}" type="pres">
      <dgm:prSet presAssocID="{579E329C-770F-4058-A989-3114E67D8287}" presName="desPictures" presStyleLbl="alignImgPlace1" presStyleIdx="0"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52A1ADBA-65CB-4657-946D-7D0A14D54D89}" type="pres">
      <dgm:prSet presAssocID="{579E329C-770F-4058-A989-3114E67D8287}" presName="desTextWrapper" presStyleCnt="0"/>
      <dgm:spPr/>
    </dgm:pt>
    <dgm:pt modelId="{853A1B55-A6AA-457B-8101-B238D459F418}" type="pres">
      <dgm:prSet presAssocID="{579E329C-770F-4058-A989-3114E67D8287}" presName="desText" presStyleLbl="revTx" presStyleIdx="0" presStyleCnt="5">
        <dgm:presLayoutVars>
          <dgm:bulletEnabled val="1"/>
        </dgm:presLayoutVars>
      </dgm:prSet>
      <dgm:spPr/>
      <dgm:t>
        <a:bodyPr/>
        <a:lstStyle/>
        <a:p>
          <a:endParaRPr lang="en-US"/>
        </a:p>
      </dgm:t>
    </dgm:pt>
    <dgm:pt modelId="{D2489120-6D5C-4F6B-B7D4-68ABB1937E96}" type="pres">
      <dgm:prSet presAssocID="{3F996E95-C4A7-4ABC-A8B9-2319AD2A7C7B}" presName="spaceV" presStyleCnt="0"/>
      <dgm:spPr/>
    </dgm:pt>
    <dgm:pt modelId="{03F36684-4075-4988-81AA-B38B253D4238}" type="pres">
      <dgm:prSet presAssocID="{8C73E7FF-C9F4-41BE-B8F9-4C44AF9FC238}" presName="pair" presStyleCnt="0"/>
      <dgm:spPr/>
    </dgm:pt>
    <dgm:pt modelId="{1D563254-45C6-4F47-8F08-B700922DE82E}" type="pres">
      <dgm:prSet presAssocID="{8C73E7FF-C9F4-41BE-B8F9-4C44AF9FC238}" presName="spaceH" presStyleLbl="node1" presStyleIdx="0" presStyleCnt="0"/>
      <dgm:spPr/>
    </dgm:pt>
    <dgm:pt modelId="{C008C638-0D13-40DC-B3C3-D5F9095D9ACD}" type="pres">
      <dgm:prSet presAssocID="{8C73E7FF-C9F4-41BE-B8F9-4C44AF9FC238}" presName="desPictures" presStyleLbl="alignImgPlac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ADB66A87-F6D0-41EE-8BCC-9E4D5BA780B0}" type="pres">
      <dgm:prSet presAssocID="{8C73E7FF-C9F4-41BE-B8F9-4C44AF9FC238}" presName="desTextWrapper" presStyleCnt="0"/>
      <dgm:spPr/>
    </dgm:pt>
    <dgm:pt modelId="{DF8A98C4-5B8F-48D7-8A1E-0921E4B80931}" type="pres">
      <dgm:prSet presAssocID="{8C73E7FF-C9F4-41BE-B8F9-4C44AF9FC238}" presName="desText" presStyleLbl="revTx" presStyleIdx="1" presStyleCnt="5">
        <dgm:presLayoutVars>
          <dgm:bulletEnabled val="1"/>
        </dgm:presLayoutVars>
      </dgm:prSet>
      <dgm:spPr/>
      <dgm:t>
        <a:bodyPr/>
        <a:lstStyle/>
        <a:p>
          <a:endParaRPr lang="en-US"/>
        </a:p>
      </dgm:t>
    </dgm:pt>
    <dgm:pt modelId="{3B5F0DCF-8ABC-48F6-AA28-25896DF7A8E1}" type="pres">
      <dgm:prSet presAssocID="{71DCD20F-AE64-4DDC-8FE1-A24415C675EB}" presName="spaceV" presStyleCnt="0"/>
      <dgm:spPr/>
    </dgm:pt>
    <dgm:pt modelId="{7C4B1786-6425-4173-85A6-81FA79AB0CCC}" type="pres">
      <dgm:prSet presAssocID="{6A889647-15C6-46B4-8897-1A074EAE7008}" presName="pair" presStyleCnt="0"/>
      <dgm:spPr/>
    </dgm:pt>
    <dgm:pt modelId="{4FE8E4D3-20D3-4B78-831B-3A8B9C4EC664}" type="pres">
      <dgm:prSet presAssocID="{6A889647-15C6-46B4-8897-1A074EAE7008}" presName="spaceH" presStyleLbl="node1" presStyleIdx="0" presStyleCnt="0"/>
      <dgm:spPr/>
    </dgm:pt>
    <dgm:pt modelId="{70BF61F2-08E0-44CC-9FA7-AA7FA9541EA5}" type="pres">
      <dgm:prSet presAssocID="{6A889647-15C6-46B4-8897-1A074EAE7008}" presName="desPictures" presStyleLbl="alignImgPlace1" presStyleIdx="2"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BA7CD500-2BD4-45BD-BD1E-D38A3AA579F6}" type="pres">
      <dgm:prSet presAssocID="{6A889647-15C6-46B4-8897-1A074EAE7008}" presName="desTextWrapper" presStyleCnt="0"/>
      <dgm:spPr/>
    </dgm:pt>
    <dgm:pt modelId="{2314C7F1-B227-4FC7-BC0B-9C513792D162}" type="pres">
      <dgm:prSet presAssocID="{6A889647-15C6-46B4-8897-1A074EAE7008}" presName="desText" presStyleLbl="revTx" presStyleIdx="2" presStyleCnt="5">
        <dgm:presLayoutVars>
          <dgm:bulletEnabled val="1"/>
        </dgm:presLayoutVars>
      </dgm:prSet>
      <dgm:spPr/>
      <dgm:t>
        <a:bodyPr/>
        <a:lstStyle/>
        <a:p>
          <a:endParaRPr lang="en-US"/>
        </a:p>
      </dgm:t>
    </dgm:pt>
    <dgm:pt modelId="{B9C612B5-179B-44C8-BB97-C3FDC966B50B}" type="pres">
      <dgm:prSet presAssocID="{2D01E9FE-5ECA-4B09-A29B-69410818CF34}" presName="spaceV" presStyleCnt="0"/>
      <dgm:spPr/>
    </dgm:pt>
    <dgm:pt modelId="{1636DBFE-13AA-42BB-A6A1-2F06278912C1}" type="pres">
      <dgm:prSet presAssocID="{1FB69B45-A828-4EA4-9895-8B51DAB3D60C}" presName="pair" presStyleCnt="0"/>
      <dgm:spPr/>
    </dgm:pt>
    <dgm:pt modelId="{FB148204-0BF4-4F89-82AB-159413A16C96}" type="pres">
      <dgm:prSet presAssocID="{1FB69B45-A828-4EA4-9895-8B51DAB3D60C}" presName="spaceH" presStyleLbl="node1" presStyleIdx="0" presStyleCnt="0"/>
      <dgm:spPr/>
    </dgm:pt>
    <dgm:pt modelId="{151A9969-2B15-41E6-AEDB-968CDB7BB6FC}" type="pres">
      <dgm:prSet presAssocID="{1FB69B45-A828-4EA4-9895-8B51DAB3D60C}" presName="desPictures" presStyleLbl="alignImgPlace1" presStyleIdx="3"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D524A44E-2293-481B-8F02-56734AAB8087}" type="pres">
      <dgm:prSet presAssocID="{1FB69B45-A828-4EA4-9895-8B51DAB3D60C}" presName="desTextWrapper" presStyleCnt="0"/>
      <dgm:spPr/>
    </dgm:pt>
    <dgm:pt modelId="{CE39CB1C-4C53-4F2F-89C4-FF3806F3B9DC}" type="pres">
      <dgm:prSet presAssocID="{1FB69B45-A828-4EA4-9895-8B51DAB3D60C}" presName="desText" presStyleLbl="revTx" presStyleIdx="3" presStyleCnt="5">
        <dgm:presLayoutVars>
          <dgm:bulletEnabled val="1"/>
        </dgm:presLayoutVars>
      </dgm:prSet>
      <dgm:spPr/>
      <dgm:t>
        <a:bodyPr/>
        <a:lstStyle/>
        <a:p>
          <a:endParaRPr lang="en-US"/>
        </a:p>
      </dgm:t>
    </dgm:pt>
    <dgm:pt modelId="{F7511E40-E754-4FB6-B443-1AEA5B5C93D6}" type="pres">
      <dgm:prSet presAssocID="{A8415EC2-0212-4DFB-B2BB-AE0DC89327FD}" presName="spaceV" presStyleCnt="0"/>
      <dgm:spPr/>
    </dgm:pt>
    <dgm:pt modelId="{B152D853-B09D-4746-92B9-87F3CE9F7F79}" type="pres">
      <dgm:prSet presAssocID="{9F293339-EF5D-4AE2-AC86-B70E0E7C4620}" presName="pair" presStyleCnt="0"/>
      <dgm:spPr/>
    </dgm:pt>
    <dgm:pt modelId="{C81A0D41-5660-49C1-A156-AACBB057A622}" type="pres">
      <dgm:prSet presAssocID="{9F293339-EF5D-4AE2-AC86-B70E0E7C4620}" presName="spaceH" presStyleLbl="node1" presStyleIdx="0" presStyleCnt="0"/>
      <dgm:spPr/>
    </dgm:pt>
    <dgm:pt modelId="{62650BD1-DE97-4C81-9B1F-D3D72FB3EEBA}" type="pres">
      <dgm:prSet presAssocID="{9F293339-EF5D-4AE2-AC86-B70E0E7C4620}" presName="desPictures" presStyleLbl="alignImgPlace1" presStyleIdx="4"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l="-30000" r="-30000"/>
          </a:stretch>
        </a:blipFill>
      </dgm:spPr>
    </dgm:pt>
    <dgm:pt modelId="{E3940999-2702-47EE-BFD1-EB8FDC296BA0}" type="pres">
      <dgm:prSet presAssocID="{9F293339-EF5D-4AE2-AC86-B70E0E7C4620}" presName="desTextWrapper" presStyleCnt="0"/>
      <dgm:spPr/>
    </dgm:pt>
    <dgm:pt modelId="{0872C934-5D52-4E73-AA4F-49612FADC82B}" type="pres">
      <dgm:prSet presAssocID="{9F293339-EF5D-4AE2-AC86-B70E0E7C4620}" presName="desText" presStyleLbl="revTx" presStyleIdx="4" presStyleCnt="5">
        <dgm:presLayoutVars>
          <dgm:bulletEnabled val="1"/>
        </dgm:presLayoutVars>
      </dgm:prSet>
      <dgm:spPr/>
      <dgm:t>
        <a:bodyPr/>
        <a:lstStyle/>
        <a:p>
          <a:endParaRPr lang="en-US"/>
        </a:p>
      </dgm:t>
    </dgm:pt>
    <dgm:pt modelId="{D04A6916-8CB9-4FC3-9DBE-781839322014}" type="pres">
      <dgm:prSet presAssocID="{A9A5C05E-3CB1-4934-9880-C5D3F662EC8D}" presName="maxNode" presStyleCnt="0"/>
      <dgm:spPr/>
    </dgm:pt>
    <dgm:pt modelId="{B7AD10BD-4B82-4AE0-B032-34DE83A21678}" type="pres">
      <dgm:prSet presAssocID="{A9A5C05E-3CB1-4934-9880-C5D3F662EC8D}" presName="Name33" presStyleCnt="0"/>
      <dgm:spPr/>
    </dgm:pt>
  </dgm:ptLst>
  <dgm:cxnLst>
    <dgm:cxn modelId="{D7C828BF-4637-47DA-AA4D-78A1797B8185}" srcId="{A9A5C05E-3CB1-4934-9880-C5D3F662EC8D}" destId="{579E329C-770F-4058-A989-3114E67D8287}" srcOrd="1" destOrd="0" parTransId="{6643005E-ADE4-460A-8EE1-C30FCC119515}" sibTransId="{3F996E95-C4A7-4ABC-A8B9-2319AD2A7C7B}"/>
    <dgm:cxn modelId="{A3CBD0EB-4608-460C-8354-0252F820452F}" srcId="{A9A5C05E-3CB1-4934-9880-C5D3F662EC8D}" destId="{9F293339-EF5D-4AE2-AC86-B70E0E7C4620}" srcOrd="5" destOrd="0" parTransId="{2005C8A9-ABD1-480A-84EE-11AA7930CBE6}" sibTransId="{2E2C2327-F494-479B-A9E2-AF420273FDFD}"/>
    <dgm:cxn modelId="{9B689851-D384-45F6-B9F8-22762D3038DF}" srcId="{A9A5C05E-3CB1-4934-9880-C5D3F662EC8D}" destId="{8C73E7FF-C9F4-41BE-B8F9-4C44AF9FC238}" srcOrd="2" destOrd="0" parTransId="{9649178C-846B-4BC7-ACA9-E260FF83D89A}" sibTransId="{71DCD20F-AE64-4DDC-8FE1-A24415C675EB}"/>
    <dgm:cxn modelId="{E78944BA-0371-4139-AEC2-E7201AE9152E}" srcId="{A9A5C05E-3CB1-4934-9880-C5D3F662EC8D}" destId="{6A889647-15C6-46B4-8897-1A074EAE7008}" srcOrd="3" destOrd="0" parTransId="{898D24F0-1F5E-4595-85F4-E510F5147F5A}" sibTransId="{2D01E9FE-5ECA-4B09-A29B-69410818CF34}"/>
    <dgm:cxn modelId="{430A7868-FC8D-4EF7-9A0D-B2910A659BF4}" type="presOf" srcId="{579E329C-770F-4058-A989-3114E67D8287}" destId="{853A1B55-A6AA-457B-8101-B238D459F418}" srcOrd="0" destOrd="0" presId="urn:microsoft.com/office/officeart/2008/layout/AccentedPicture"/>
    <dgm:cxn modelId="{02172C4C-9DFE-4C46-97B8-2701A5CB9B45}" type="presOf" srcId="{A9A5C05E-3CB1-4934-9880-C5D3F662EC8D}" destId="{B2371BEA-E90E-4E00-8B84-CB5CB750052C}" srcOrd="0" destOrd="0" presId="urn:microsoft.com/office/officeart/2008/layout/AccentedPicture"/>
    <dgm:cxn modelId="{8218DFE0-4DF9-4976-84D8-374038131E0C}" type="presOf" srcId="{2AD35A5D-21B3-40DA-AE40-AF3D63E287F0}" destId="{DE79613C-1D7C-4AF4-BF9D-76B8837ABB14}" srcOrd="0" destOrd="0" presId="urn:microsoft.com/office/officeart/2008/layout/AccentedPicture"/>
    <dgm:cxn modelId="{11CC4D1E-9BC5-4CC1-AB0A-70C73387DEA4}" type="presOf" srcId="{89AA8B70-47C1-4127-8B50-52CE17A4F358}" destId="{85DC1616-D1BA-45BB-B86E-CE482E38593E}" srcOrd="0" destOrd="0" presId="urn:microsoft.com/office/officeart/2008/layout/AccentedPicture"/>
    <dgm:cxn modelId="{E9D24B4A-432A-4883-A3D3-DBE0A5C28216}" type="presOf" srcId="{8C73E7FF-C9F4-41BE-B8F9-4C44AF9FC238}" destId="{DF8A98C4-5B8F-48D7-8A1E-0921E4B80931}" srcOrd="0" destOrd="0" presId="urn:microsoft.com/office/officeart/2008/layout/AccentedPicture"/>
    <dgm:cxn modelId="{27442951-61BA-4764-9B42-89B97BA2A4F0}" srcId="{A9A5C05E-3CB1-4934-9880-C5D3F662EC8D}" destId="{89AA8B70-47C1-4127-8B50-52CE17A4F358}" srcOrd="0" destOrd="0" parTransId="{486E4EFC-EACE-42A6-A986-153C43BE5A6E}" sibTransId="{2AD35A5D-21B3-40DA-AE40-AF3D63E287F0}"/>
    <dgm:cxn modelId="{EBEF53EF-158A-4398-BEF3-465DCFC47C6C}" type="presOf" srcId="{6A889647-15C6-46B4-8897-1A074EAE7008}" destId="{2314C7F1-B227-4FC7-BC0B-9C513792D162}" srcOrd="0" destOrd="0" presId="urn:microsoft.com/office/officeart/2008/layout/AccentedPicture"/>
    <dgm:cxn modelId="{EF132E84-9546-4C20-AD0D-50E85B26EFE9}" srcId="{A9A5C05E-3CB1-4934-9880-C5D3F662EC8D}" destId="{1FB69B45-A828-4EA4-9895-8B51DAB3D60C}" srcOrd="4" destOrd="0" parTransId="{C2428E9A-0FA7-4906-B798-BAAA9D03B9D6}" sibTransId="{A8415EC2-0212-4DFB-B2BB-AE0DC89327FD}"/>
    <dgm:cxn modelId="{3A09AC84-5A8B-4118-A0E1-2F642A5BFB96}" type="presOf" srcId="{1FB69B45-A828-4EA4-9895-8B51DAB3D60C}" destId="{CE39CB1C-4C53-4F2F-89C4-FF3806F3B9DC}" srcOrd="0" destOrd="0" presId="urn:microsoft.com/office/officeart/2008/layout/AccentedPicture"/>
    <dgm:cxn modelId="{E0AF8B5F-2EB7-49FD-B51F-9611D1F85924}" type="presOf" srcId="{9F293339-EF5D-4AE2-AC86-B70E0E7C4620}" destId="{0872C934-5D52-4E73-AA4F-49612FADC82B}" srcOrd="0" destOrd="0" presId="urn:microsoft.com/office/officeart/2008/layout/AccentedPicture"/>
    <dgm:cxn modelId="{81E10D43-6ECB-4DC0-BABC-8E8764BEFBD2}" type="presParOf" srcId="{B2371BEA-E90E-4E00-8B84-CB5CB750052C}" destId="{DE79613C-1D7C-4AF4-BF9D-76B8837ABB14}" srcOrd="0" destOrd="0" presId="urn:microsoft.com/office/officeart/2008/layout/AccentedPicture"/>
    <dgm:cxn modelId="{3A5A3170-E40C-4302-B9CF-00BA1AF593BB}" type="presParOf" srcId="{B2371BEA-E90E-4E00-8B84-CB5CB750052C}" destId="{85DC1616-D1BA-45BB-B86E-CE482E38593E}" srcOrd="1" destOrd="0" presId="urn:microsoft.com/office/officeart/2008/layout/AccentedPicture"/>
    <dgm:cxn modelId="{4F6CBD27-9721-4FB3-8FE4-82E48972D237}" type="presParOf" srcId="{B2371BEA-E90E-4E00-8B84-CB5CB750052C}" destId="{555EB4C2-1ABD-4BD3-AC2D-038B26A1098A}" srcOrd="2" destOrd="0" presId="urn:microsoft.com/office/officeart/2008/layout/AccentedPicture"/>
    <dgm:cxn modelId="{B32BACAA-D963-4AD1-8239-9C8A6C5E00A4}" type="presParOf" srcId="{555EB4C2-1ABD-4BD3-AC2D-038B26A1098A}" destId="{C3DB83FB-0FDC-48E4-B88C-D29F51721798}" srcOrd="0" destOrd="0" presId="urn:microsoft.com/office/officeart/2008/layout/AccentedPicture"/>
    <dgm:cxn modelId="{5CAD133F-2754-4CEF-93DD-F1351B85EDD7}" type="presParOf" srcId="{C3DB83FB-0FDC-48E4-B88C-D29F51721798}" destId="{47EF208F-977F-4EE3-8021-5C1F358BF7FC}" srcOrd="0" destOrd="0" presId="urn:microsoft.com/office/officeart/2008/layout/AccentedPicture"/>
    <dgm:cxn modelId="{E1069CA2-9E7B-43A4-B15F-38EBA941A7B4}" type="presParOf" srcId="{C3DB83FB-0FDC-48E4-B88C-D29F51721798}" destId="{1EDA83F8-851A-46A1-B9C3-931F59E9C47A}" srcOrd="1" destOrd="0" presId="urn:microsoft.com/office/officeart/2008/layout/AccentedPicture"/>
    <dgm:cxn modelId="{C226B1C6-6E99-4A67-AA88-EFCD32AA7563}" type="presParOf" srcId="{C3DB83FB-0FDC-48E4-B88C-D29F51721798}" destId="{52A1ADBA-65CB-4657-946D-7D0A14D54D89}" srcOrd="2" destOrd="0" presId="urn:microsoft.com/office/officeart/2008/layout/AccentedPicture"/>
    <dgm:cxn modelId="{325401FA-89F2-4A25-A204-96740DFCA27C}" type="presParOf" srcId="{52A1ADBA-65CB-4657-946D-7D0A14D54D89}" destId="{853A1B55-A6AA-457B-8101-B238D459F418}" srcOrd="0" destOrd="0" presId="urn:microsoft.com/office/officeart/2008/layout/AccentedPicture"/>
    <dgm:cxn modelId="{04789A28-E8CA-4FCC-82EE-EE5CA4777835}" type="presParOf" srcId="{555EB4C2-1ABD-4BD3-AC2D-038B26A1098A}" destId="{D2489120-6D5C-4F6B-B7D4-68ABB1937E96}" srcOrd="1" destOrd="0" presId="urn:microsoft.com/office/officeart/2008/layout/AccentedPicture"/>
    <dgm:cxn modelId="{ECEBA22F-8E7B-44B8-B2D4-AEA7FB19DCBE}" type="presParOf" srcId="{555EB4C2-1ABD-4BD3-AC2D-038B26A1098A}" destId="{03F36684-4075-4988-81AA-B38B253D4238}" srcOrd="2" destOrd="0" presId="urn:microsoft.com/office/officeart/2008/layout/AccentedPicture"/>
    <dgm:cxn modelId="{64899661-662C-4CD4-A916-E556D33430F6}" type="presParOf" srcId="{03F36684-4075-4988-81AA-B38B253D4238}" destId="{1D563254-45C6-4F47-8F08-B700922DE82E}" srcOrd="0" destOrd="0" presId="urn:microsoft.com/office/officeart/2008/layout/AccentedPicture"/>
    <dgm:cxn modelId="{4F11B5BC-51F1-4EE5-B50C-F1202CDE38DD}" type="presParOf" srcId="{03F36684-4075-4988-81AA-B38B253D4238}" destId="{C008C638-0D13-40DC-B3C3-D5F9095D9ACD}" srcOrd="1" destOrd="0" presId="urn:microsoft.com/office/officeart/2008/layout/AccentedPicture"/>
    <dgm:cxn modelId="{1EF5ED9A-AC82-43B8-BBA8-5E10C32CDE1A}" type="presParOf" srcId="{03F36684-4075-4988-81AA-B38B253D4238}" destId="{ADB66A87-F6D0-41EE-8BCC-9E4D5BA780B0}" srcOrd="2" destOrd="0" presId="urn:microsoft.com/office/officeart/2008/layout/AccentedPicture"/>
    <dgm:cxn modelId="{60878B35-BA67-458D-A1DC-3FBC68EAF217}" type="presParOf" srcId="{ADB66A87-F6D0-41EE-8BCC-9E4D5BA780B0}" destId="{DF8A98C4-5B8F-48D7-8A1E-0921E4B80931}" srcOrd="0" destOrd="0" presId="urn:microsoft.com/office/officeart/2008/layout/AccentedPicture"/>
    <dgm:cxn modelId="{D6EACE3A-00BE-4518-A01F-CE4EF58F9D73}" type="presParOf" srcId="{555EB4C2-1ABD-4BD3-AC2D-038B26A1098A}" destId="{3B5F0DCF-8ABC-48F6-AA28-25896DF7A8E1}" srcOrd="3" destOrd="0" presId="urn:microsoft.com/office/officeart/2008/layout/AccentedPicture"/>
    <dgm:cxn modelId="{03A98CF5-75C2-4F6E-A195-C9801DF9D62D}" type="presParOf" srcId="{555EB4C2-1ABD-4BD3-AC2D-038B26A1098A}" destId="{7C4B1786-6425-4173-85A6-81FA79AB0CCC}" srcOrd="4" destOrd="0" presId="urn:microsoft.com/office/officeart/2008/layout/AccentedPicture"/>
    <dgm:cxn modelId="{4301EAB9-BA24-4A14-A52F-D638AEB5F7E6}" type="presParOf" srcId="{7C4B1786-6425-4173-85A6-81FA79AB0CCC}" destId="{4FE8E4D3-20D3-4B78-831B-3A8B9C4EC664}" srcOrd="0" destOrd="0" presId="urn:microsoft.com/office/officeart/2008/layout/AccentedPicture"/>
    <dgm:cxn modelId="{FF369A64-FD53-4875-ABE2-364D1BF3F8EC}" type="presParOf" srcId="{7C4B1786-6425-4173-85A6-81FA79AB0CCC}" destId="{70BF61F2-08E0-44CC-9FA7-AA7FA9541EA5}" srcOrd="1" destOrd="0" presId="urn:microsoft.com/office/officeart/2008/layout/AccentedPicture"/>
    <dgm:cxn modelId="{0E52904D-29B3-4004-84CF-AB9F28A0D0A9}" type="presParOf" srcId="{7C4B1786-6425-4173-85A6-81FA79AB0CCC}" destId="{BA7CD500-2BD4-45BD-BD1E-D38A3AA579F6}" srcOrd="2" destOrd="0" presId="urn:microsoft.com/office/officeart/2008/layout/AccentedPicture"/>
    <dgm:cxn modelId="{DA8C0992-8D57-454F-BBDA-994C7BA1E7DB}" type="presParOf" srcId="{BA7CD500-2BD4-45BD-BD1E-D38A3AA579F6}" destId="{2314C7F1-B227-4FC7-BC0B-9C513792D162}" srcOrd="0" destOrd="0" presId="urn:microsoft.com/office/officeart/2008/layout/AccentedPicture"/>
    <dgm:cxn modelId="{96F9B08F-1692-4F97-BEA3-08C12CF24239}" type="presParOf" srcId="{555EB4C2-1ABD-4BD3-AC2D-038B26A1098A}" destId="{B9C612B5-179B-44C8-BB97-C3FDC966B50B}" srcOrd="5" destOrd="0" presId="urn:microsoft.com/office/officeart/2008/layout/AccentedPicture"/>
    <dgm:cxn modelId="{75E9ADA4-C95E-4815-9B28-206A2E042ED5}" type="presParOf" srcId="{555EB4C2-1ABD-4BD3-AC2D-038B26A1098A}" destId="{1636DBFE-13AA-42BB-A6A1-2F06278912C1}" srcOrd="6" destOrd="0" presId="urn:microsoft.com/office/officeart/2008/layout/AccentedPicture"/>
    <dgm:cxn modelId="{CF8B8FDA-C533-4426-99A8-44D9AACF886A}" type="presParOf" srcId="{1636DBFE-13AA-42BB-A6A1-2F06278912C1}" destId="{FB148204-0BF4-4F89-82AB-159413A16C96}" srcOrd="0" destOrd="0" presId="urn:microsoft.com/office/officeart/2008/layout/AccentedPicture"/>
    <dgm:cxn modelId="{F9AFFB16-37A4-49B8-B92E-BA481CD74AE9}" type="presParOf" srcId="{1636DBFE-13AA-42BB-A6A1-2F06278912C1}" destId="{151A9969-2B15-41E6-AEDB-968CDB7BB6FC}" srcOrd="1" destOrd="0" presId="urn:microsoft.com/office/officeart/2008/layout/AccentedPicture"/>
    <dgm:cxn modelId="{E99A1D48-0E72-4BDD-8E03-AE7EE1C6A8CD}" type="presParOf" srcId="{1636DBFE-13AA-42BB-A6A1-2F06278912C1}" destId="{D524A44E-2293-481B-8F02-56734AAB8087}" srcOrd="2" destOrd="0" presId="urn:microsoft.com/office/officeart/2008/layout/AccentedPicture"/>
    <dgm:cxn modelId="{5C58167B-8893-4247-BCC2-CDA245540486}" type="presParOf" srcId="{D524A44E-2293-481B-8F02-56734AAB8087}" destId="{CE39CB1C-4C53-4F2F-89C4-FF3806F3B9DC}" srcOrd="0" destOrd="0" presId="urn:microsoft.com/office/officeart/2008/layout/AccentedPicture"/>
    <dgm:cxn modelId="{4E7B706E-AEAC-4718-957B-E7B9F6AB4C90}" type="presParOf" srcId="{555EB4C2-1ABD-4BD3-AC2D-038B26A1098A}" destId="{F7511E40-E754-4FB6-B443-1AEA5B5C93D6}" srcOrd="7" destOrd="0" presId="urn:microsoft.com/office/officeart/2008/layout/AccentedPicture"/>
    <dgm:cxn modelId="{0587E09B-804B-4E2A-A8D7-031261488EA0}" type="presParOf" srcId="{555EB4C2-1ABD-4BD3-AC2D-038B26A1098A}" destId="{B152D853-B09D-4746-92B9-87F3CE9F7F79}" srcOrd="8" destOrd="0" presId="urn:microsoft.com/office/officeart/2008/layout/AccentedPicture"/>
    <dgm:cxn modelId="{62D7B194-168B-4197-AAAD-7A10ABB7DE74}" type="presParOf" srcId="{B152D853-B09D-4746-92B9-87F3CE9F7F79}" destId="{C81A0D41-5660-49C1-A156-AACBB057A622}" srcOrd="0" destOrd="0" presId="urn:microsoft.com/office/officeart/2008/layout/AccentedPicture"/>
    <dgm:cxn modelId="{C9FABFE2-482B-427C-B807-EBA1BEB63D8D}" type="presParOf" srcId="{B152D853-B09D-4746-92B9-87F3CE9F7F79}" destId="{62650BD1-DE97-4C81-9B1F-D3D72FB3EEBA}" srcOrd="1" destOrd="0" presId="urn:microsoft.com/office/officeart/2008/layout/AccentedPicture"/>
    <dgm:cxn modelId="{EF7922C4-F8F9-4B02-AFFD-61071C62DACA}" type="presParOf" srcId="{B152D853-B09D-4746-92B9-87F3CE9F7F79}" destId="{E3940999-2702-47EE-BFD1-EB8FDC296BA0}" srcOrd="2" destOrd="0" presId="urn:microsoft.com/office/officeart/2008/layout/AccentedPicture"/>
    <dgm:cxn modelId="{D09BD07A-BE06-4971-8A83-C982C465B2D7}" type="presParOf" srcId="{E3940999-2702-47EE-BFD1-EB8FDC296BA0}" destId="{0872C934-5D52-4E73-AA4F-49612FADC82B}" srcOrd="0" destOrd="0" presId="urn:microsoft.com/office/officeart/2008/layout/AccentedPicture"/>
    <dgm:cxn modelId="{9AC9A79B-E974-4E73-993B-1580268036B0}" type="presParOf" srcId="{B2371BEA-E90E-4E00-8B84-CB5CB750052C}" destId="{D04A6916-8CB9-4FC3-9DBE-781839322014}" srcOrd="3" destOrd="0" presId="urn:microsoft.com/office/officeart/2008/layout/AccentedPicture"/>
    <dgm:cxn modelId="{2495E859-6F02-4166-8538-97531D2BE2DB}" type="presParOf" srcId="{D04A6916-8CB9-4FC3-9DBE-781839322014}" destId="{B7AD10BD-4B82-4AE0-B032-34DE83A21678}"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E979A4-650A-4B76-8C29-94BCDE3DAD9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9A84679-8C8C-4310-A563-305010288DB8}">
      <dgm:prSet phldrT="[Text]"/>
      <dgm:spPr>
        <a:xfrm>
          <a:off x="1111" y="0"/>
          <a:ext cx="2891063" cy="6858000"/>
        </a:xfrm>
        <a:prstGeom prst="roundRect">
          <a:avLst>
            <a:gd name="adj" fmla="val 10000"/>
          </a:avLst>
        </a:prstGeom>
        <a:solidFill>
          <a:srgbClr val="BBE0E3">
            <a:tint val="40000"/>
            <a:hueOff val="0"/>
            <a:satOff val="0"/>
            <a:lumOff val="0"/>
            <a:alphaOff val="0"/>
          </a:srgbClr>
        </a:solidFill>
        <a:ln>
          <a:noFill/>
        </a:ln>
        <a:effectLst/>
      </dgm:spPr>
      <dgm:t>
        <a:bodyPr/>
        <a:lstStyle/>
        <a:p>
          <a:r>
            <a:rPr lang="en-US" dirty="0" smtClean="0">
              <a:solidFill>
                <a:srgbClr val="000000"/>
              </a:solidFill>
              <a:latin typeface="Arial"/>
              <a:ea typeface="+mn-ea"/>
              <a:cs typeface="Arial"/>
            </a:rPr>
            <a:t>AE &amp; literacy activities</a:t>
          </a:r>
          <a:endParaRPr lang="en-US" dirty="0">
            <a:solidFill>
              <a:srgbClr val="000000"/>
            </a:solidFill>
            <a:latin typeface="Arial"/>
            <a:ea typeface="+mn-ea"/>
            <a:cs typeface="Arial"/>
          </a:endParaRPr>
        </a:p>
      </dgm:t>
    </dgm:pt>
    <dgm:pt modelId="{462179FD-B955-40DF-95C7-CDC44A63A8C7}" type="parTrans" cxnId="{61553E8A-9035-4C22-948E-F3907DB0A2A2}">
      <dgm:prSet/>
      <dgm:spPr/>
      <dgm:t>
        <a:bodyPr/>
        <a:lstStyle/>
        <a:p>
          <a:endParaRPr lang="en-US"/>
        </a:p>
      </dgm:t>
    </dgm:pt>
    <dgm:pt modelId="{258998C9-57B1-419C-AD75-3B3339E96405}" type="sibTrans" cxnId="{61553E8A-9035-4C22-948E-F3907DB0A2A2}">
      <dgm:prSet/>
      <dgm:spPr/>
      <dgm:t>
        <a:bodyPr/>
        <a:lstStyle/>
        <a:p>
          <a:endParaRPr lang="en-US"/>
        </a:p>
      </dgm:t>
    </dgm:pt>
    <dgm:pt modelId="{D6F83953-AA22-4ED9-ABDC-8A97AAE1ACC4}">
      <dgm:prSet phldrT="[Text]" custT="1"/>
      <dgm:spPr>
        <a:xfrm>
          <a:off x="290218" y="2057431"/>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Adult Education</a:t>
          </a:r>
          <a:endParaRPr lang="en-US" sz="1200" dirty="0">
            <a:solidFill>
              <a:srgbClr val="000000"/>
            </a:solidFill>
            <a:latin typeface="Arial"/>
            <a:ea typeface="+mn-ea"/>
            <a:cs typeface="Arial"/>
          </a:endParaRPr>
        </a:p>
      </dgm:t>
    </dgm:pt>
    <dgm:pt modelId="{BBCA9772-84B4-4347-ACE2-4D2CC3AB705B}" type="parTrans" cxnId="{A2EE382B-F105-409C-9BEA-EA5DF0DA6E73}">
      <dgm:prSet/>
      <dgm:spPr/>
      <dgm:t>
        <a:bodyPr/>
        <a:lstStyle/>
        <a:p>
          <a:endParaRPr lang="en-US"/>
        </a:p>
      </dgm:t>
    </dgm:pt>
    <dgm:pt modelId="{511F5207-50BA-41D9-8412-2BD780D9D87C}" type="sibTrans" cxnId="{A2EE382B-F105-409C-9BEA-EA5DF0DA6E73}">
      <dgm:prSet/>
      <dgm:spPr/>
      <dgm:t>
        <a:bodyPr/>
        <a:lstStyle/>
        <a:p>
          <a:endParaRPr lang="en-US"/>
        </a:p>
      </dgm:t>
    </dgm:pt>
    <dgm:pt modelId="{DCC4F18F-C5D0-4226-8AA6-349077B9A43B}">
      <dgm:prSet phldrT="[Text]" custT="1"/>
      <dgm:spPr>
        <a:xfrm>
          <a:off x="290218" y="261567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Literacy</a:t>
          </a:r>
          <a:endParaRPr lang="en-US" sz="1200" dirty="0">
            <a:solidFill>
              <a:srgbClr val="000000"/>
            </a:solidFill>
            <a:latin typeface="Arial"/>
            <a:ea typeface="+mn-ea"/>
            <a:cs typeface="Arial"/>
          </a:endParaRPr>
        </a:p>
      </dgm:t>
    </dgm:pt>
    <dgm:pt modelId="{119D70AE-BE67-4A2C-A2E9-DD1B2BD88970}" type="parTrans" cxnId="{2789D007-1889-4977-94BF-7E3835015C5E}">
      <dgm:prSet/>
      <dgm:spPr/>
      <dgm:t>
        <a:bodyPr/>
        <a:lstStyle/>
        <a:p>
          <a:endParaRPr lang="en-US"/>
        </a:p>
      </dgm:t>
    </dgm:pt>
    <dgm:pt modelId="{1AFD631C-9E64-4273-8E38-FC3996E0173F}" type="sibTrans" cxnId="{2789D007-1889-4977-94BF-7E3835015C5E}">
      <dgm:prSet/>
      <dgm:spPr/>
      <dgm:t>
        <a:bodyPr/>
        <a:lstStyle/>
        <a:p>
          <a:endParaRPr lang="en-US"/>
        </a:p>
      </dgm:t>
    </dgm:pt>
    <dgm:pt modelId="{6838BDE8-8027-4DB9-B95C-66DAF7D88955}">
      <dgm:prSet phldrT="[Text]" custT="1"/>
      <dgm:spPr>
        <a:xfrm>
          <a:off x="290218" y="3173917"/>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Workplace AE &amp; literacy activities</a:t>
          </a:r>
          <a:endParaRPr lang="en-US" sz="1200" dirty="0">
            <a:solidFill>
              <a:srgbClr val="000000"/>
            </a:solidFill>
            <a:latin typeface="Arial"/>
            <a:ea typeface="+mn-ea"/>
            <a:cs typeface="Arial"/>
          </a:endParaRPr>
        </a:p>
      </dgm:t>
    </dgm:pt>
    <dgm:pt modelId="{20E83BE8-8E5D-4E28-86D2-282DA682DBC6}" type="parTrans" cxnId="{1B118021-ACDB-43A8-A7A1-45A16F65814D}">
      <dgm:prSet/>
      <dgm:spPr/>
      <dgm:t>
        <a:bodyPr/>
        <a:lstStyle/>
        <a:p>
          <a:endParaRPr lang="en-US"/>
        </a:p>
      </dgm:t>
    </dgm:pt>
    <dgm:pt modelId="{4B56A59B-FF9B-44A2-BD99-96C71F82E0E6}" type="sibTrans" cxnId="{1B118021-ACDB-43A8-A7A1-45A16F65814D}">
      <dgm:prSet/>
      <dgm:spPr/>
      <dgm:t>
        <a:bodyPr/>
        <a:lstStyle/>
        <a:p>
          <a:endParaRPr lang="en-US"/>
        </a:p>
      </dgm:t>
    </dgm:pt>
    <dgm:pt modelId="{EE91D61A-C579-4F1F-BFD4-27CE771C0B57}">
      <dgm:prSet phldrT="[Text]" custT="1"/>
      <dgm:spPr>
        <a:xfrm>
          <a:off x="290218" y="429040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ELA</a:t>
          </a:r>
          <a:endParaRPr lang="en-US" sz="1200" dirty="0">
            <a:solidFill>
              <a:srgbClr val="000000"/>
            </a:solidFill>
            <a:latin typeface="Arial"/>
            <a:ea typeface="+mn-ea"/>
            <a:cs typeface="Arial"/>
          </a:endParaRPr>
        </a:p>
      </dgm:t>
    </dgm:pt>
    <dgm:pt modelId="{202A194D-03C7-40A5-BECE-4D0415D2C388}" type="parTrans" cxnId="{396E5EBA-5FE1-4408-9C55-1837183E57CA}">
      <dgm:prSet/>
      <dgm:spPr/>
      <dgm:t>
        <a:bodyPr/>
        <a:lstStyle/>
        <a:p>
          <a:endParaRPr lang="en-US"/>
        </a:p>
      </dgm:t>
    </dgm:pt>
    <dgm:pt modelId="{1052980A-AD65-46C2-BAED-0446BB503E6B}" type="sibTrans" cxnId="{396E5EBA-5FE1-4408-9C55-1837183E57CA}">
      <dgm:prSet/>
      <dgm:spPr/>
      <dgm:t>
        <a:bodyPr/>
        <a:lstStyle/>
        <a:p>
          <a:endParaRPr lang="en-US"/>
        </a:p>
      </dgm:t>
    </dgm:pt>
    <dgm:pt modelId="{B9DDA8D6-FBB9-4A8B-8F74-CD215DF38D1E}">
      <dgm:prSet phldrT="[Text]" custT="1"/>
      <dgm:spPr>
        <a:xfrm>
          <a:off x="290218" y="4848647"/>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IELCE</a:t>
          </a:r>
          <a:endParaRPr lang="en-US" sz="1200" dirty="0">
            <a:solidFill>
              <a:srgbClr val="000000"/>
            </a:solidFill>
            <a:latin typeface="Arial"/>
            <a:ea typeface="+mn-ea"/>
            <a:cs typeface="Arial"/>
          </a:endParaRPr>
        </a:p>
      </dgm:t>
    </dgm:pt>
    <dgm:pt modelId="{7D5ACC6B-440C-4E13-8EC0-716358780F03}" type="parTrans" cxnId="{B7CCB664-BAB3-4473-A338-717A7CB56722}">
      <dgm:prSet/>
      <dgm:spPr/>
      <dgm:t>
        <a:bodyPr/>
        <a:lstStyle/>
        <a:p>
          <a:endParaRPr lang="en-US"/>
        </a:p>
      </dgm:t>
    </dgm:pt>
    <dgm:pt modelId="{D70B34D0-B6B2-4674-91A0-557A1C64968C}" type="sibTrans" cxnId="{B7CCB664-BAB3-4473-A338-717A7CB56722}">
      <dgm:prSet/>
      <dgm:spPr/>
      <dgm:t>
        <a:bodyPr/>
        <a:lstStyle/>
        <a:p>
          <a:endParaRPr lang="en-US"/>
        </a:p>
      </dgm:t>
    </dgm:pt>
    <dgm:pt modelId="{221B6CDF-BED9-426B-954B-5BBC4F3A2E27}">
      <dgm:prSet phldrT="[Text]"/>
      <dgm:spPr>
        <a:xfrm>
          <a:off x="3109005" y="0"/>
          <a:ext cx="2891063" cy="6858000"/>
        </a:xfrm>
        <a:prstGeom prst="roundRect">
          <a:avLst>
            <a:gd name="adj" fmla="val 10000"/>
          </a:avLst>
        </a:prstGeom>
        <a:solidFill>
          <a:srgbClr val="BBE0E3">
            <a:tint val="40000"/>
            <a:hueOff val="0"/>
            <a:satOff val="0"/>
            <a:lumOff val="0"/>
            <a:alphaOff val="0"/>
          </a:srgbClr>
        </a:solidFill>
        <a:ln>
          <a:noFill/>
        </a:ln>
        <a:effectLst/>
      </dgm:spPr>
      <dgm:t>
        <a:bodyPr/>
        <a:lstStyle/>
        <a:p>
          <a:r>
            <a:rPr lang="en-US" dirty="0" smtClean="0">
              <a:solidFill>
                <a:srgbClr val="000000"/>
              </a:solidFill>
              <a:latin typeface="Arial"/>
              <a:ea typeface="+mn-ea"/>
              <a:cs typeface="Arial"/>
            </a:rPr>
            <a:t>Workforce prep. activities</a:t>
          </a:r>
          <a:endParaRPr lang="en-US" dirty="0">
            <a:solidFill>
              <a:srgbClr val="000000"/>
            </a:solidFill>
            <a:latin typeface="Arial"/>
            <a:ea typeface="+mn-ea"/>
            <a:cs typeface="Arial"/>
          </a:endParaRPr>
        </a:p>
      </dgm:t>
    </dgm:pt>
    <dgm:pt modelId="{593F8907-E045-40B2-8CA9-8A37BEEFAE45}" type="parTrans" cxnId="{B937AC78-C02E-4FEA-9E8E-0555253741C1}">
      <dgm:prSet/>
      <dgm:spPr/>
      <dgm:t>
        <a:bodyPr/>
        <a:lstStyle/>
        <a:p>
          <a:endParaRPr lang="en-US"/>
        </a:p>
      </dgm:t>
    </dgm:pt>
    <dgm:pt modelId="{078DC3CA-30AF-4478-A8DC-140C2F9360DB}" type="sibTrans" cxnId="{B937AC78-C02E-4FEA-9E8E-0555253741C1}">
      <dgm:prSet/>
      <dgm:spPr/>
      <dgm:t>
        <a:bodyPr/>
        <a:lstStyle/>
        <a:p>
          <a:endParaRPr lang="en-US"/>
        </a:p>
      </dgm:t>
    </dgm:pt>
    <dgm:pt modelId="{D42DDB02-C6D3-4BAC-927B-64CE1E7D79B9}">
      <dgm:prSet phldrT="[Text]" custT="1"/>
      <dgm:spPr>
        <a:xfrm>
          <a:off x="3398111" y="2057567"/>
          <a:ext cx="2312851" cy="2220143"/>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Activities/programs to help a student acquire a combination of basic academic skills, critical thinking, digital literacy AND</a:t>
          </a:r>
          <a:endParaRPr lang="en-US" sz="1200" dirty="0">
            <a:solidFill>
              <a:srgbClr val="000000"/>
            </a:solidFill>
            <a:latin typeface="Arial"/>
            <a:ea typeface="+mn-ea"/>
            <a:cs typeface="Arial"/>
          </a:endParaRPr>
        </a:p>
      </dgm:t>
    </dgm:pt>
    <dgm:pt modelId="{06541A13-CF1E-4E4B-8CC1-DFC11AD8C9A0}" type="parTrans" cxnId="{9E132EE6-DD10-41D7-A4BA-44B1BA64AC51}">
      <dgm:prSet/>
      <dgm:spPr/>
      <dgm:t>
        <a:bodyPr/>
        <a:lstStyle/>
        <a:p>
          <a:endParaRPr lang="en-US"/>
        </a:p>
      </dgm:t>
    </dgm:pt>
    <dgm:pt modelId="{AB8A68F5-AD98-4244-8D52-4E2700EAC715}" type="sibTrans" cxnId="{9E132EE6-DD10-41D7-A4BA-44B1BA64AC51}">
      <dgm:prSet/>
      <dgm:spPr/>
      <dgm:t>
        <a:bodyPr/>
        <a:lstStyle/>
        <a:p>
          <a:endParaRPr lang="en-US"/>
        </a:p>
      </dgm:t>
    </dgm:pt>
    <dgm:pt modelId="{C07A29CA-9AD8-40D4-A7D6-A6120E2F76D3}">
      <dgm:prSet phldrT="[Text]"/>
      <dgm:spPr>
        <a:xfrm>
          <a:off x="6216899" y="0"/>
          <a:ext cx="2891063" cy="6858000"/>
        </a:xfrm>
        <a:prstGeom prst="roundRect">
          <a:avLst>
            <a:gd name="adj" fmla="val 10000"/>
          </a:avLst>
        </a:prstGeom>
        <a:solidFill>
          <a:srgbClr val="BBE0E3">
            <a:tint val="40000"/>
            <a:hueOff val="0"/>
            <a:satOff val="0"/>
            <a:lumOff val="0"/>
            <a:alphaOff val="0"/>
          </a:srgbClr>
        </a:solidFill>
        <a:ln>
          <a:noFill/>
        </a:ln>
        <a:effectLst/>
      </dgm:spPr>
      <dgm:t>
        <a:bodyPr/>
        <a:lstStyle/>
        <a:p>
          <a:r>
            <a:rPr lang="en-US" dirty="0" smtClean="0">
              <a:solidFill>
                <a:srgbClr val="000000"/>
              </a:solidFill>
              <a:latin typeface="Arial"/>
              <a:ea typeface="+mn-ea"/>
              <a:cs typeface="Arial"/>
            </a:rPr>
            <a:t>Workforce training for an occupation/occupational cluster</a:t>
          </a:r>
          <a:endParaRPr lang="en-US" dirty="0">
            <a:solidFill>
              <a:srgbClr val="000000"/>
            </a:solidFill>
            <a:latin typeface="Arial"/>
            <a:ea typeface="+mn-ea"/>
            <a:cs typeface="Arial"/>
          </a:endParaRPr>
        </a:p>
      </dgm:t>
    </dgm:pt>
    <dgm:pt modelId="{41702DF8-B2B9-4684-9492-AC9A02B150BB}" type="parTrans" cxnId="{E91FD7F3-7CB2-4C10-8A40-E29709CBFAE1}">
      <dgm:prSet/>
      <dgm:spPr/>
      <dgm:t>
        <a:bodyPr/>
        <a:lstStyle/>
        <a:p>
          <a:endParaRPr lang="en-US"/>
        </a:p>
      </dgm:t>
    </dgm:pt>
    <dgm:pt modelId="{041229EA-0DE7-49CC-92A7-48BD3CAC9EC0}" type="sibTrans" cxnId="{E91FD7F3-7CB2-4C10-8A40-E29709CBFAE1}">
      <dgm:prSet/>
      <dgm:spPr/>
      <dgm:t>
        <a:bodyPr/>
        <a:lstStyle/>
        <a:p>
          <a:endParaRPr lang="en-US"/>
        </a:p>
      </dgm:t>
    </dgm:pt>
    <dgm:pt modelId="{E816C852-01E7-43A9-96DA-32BDF39CD86D}">
      <dgm:prSet phldrT="[Text]" custT="1"/>
      <dgm:spPr>
        <a:xfrm>
          <a:off x="290218" y="3732161"/>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Family literacy</a:t>
          </a:r>
          <a:endParaRPr lang="en-US" sz="1200" dirty="0">
            <a:solidFill>
              <a:srgbClr val="000000"/>
            </a:solidFill>
            <a:latin typeface="Arial"/>
            <a:ea typeface="+mn-ea"/>
            <a:cs typeface="Arial"/>
          </a:endParaRPr>
        </a:p>
      </dgm:t>
    </dgm:pt>
    <dgm:pt modelId="{D4EDD4E9-654E-4B9A-9202-01A5AD6DDCBE}" type="parTrans" cxnId="{BA0D63E5-36D1-4F78-AD14-9C700B8A0217}">
      <dgm:prSet/>
      <dgm:spPr/>
      <dgm:t>
        <a:bodyPr/>
        <a:lstStyle/>
        <a:p>
          <a:endParaRPr lang="en-US"/>
        </a:p>
      </dgm:t>
    </dgm:pt>
    <dgm:pt modelId="{D22990B9-A0C2-4433-BAC1-70BD16DF2C4E}" type="sibTrans" cxnId="{BA0D63E5-36D1-4F78-AD14-9C700B8A0217}">
      <dgm:prSet/>
      <dgm:spPr/>
      <dgm:t>
        <a:bodyPr/>
        <a:lstStyle/>
        <a:p>
          <a:endParaRPr lang="en-US"/>
        </a:p>
      </dgm:t>
    </dgm:pt>
    <dgm:pt modelId="{65A6A093-3202-432A-9C51-0A3C29888DDF}">
      <dgm:prSet phldrT="[Text]" custT="1"/>
      <dgm:spPr>
        <a:xfrm>
          <a:off x="290218" y="5406890"/>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Workforce preparation activities</a:t>
          </a:r>
          <a:endParaRPr lang="en-US" sz="1200" dirty="0">
            <a:solidFill>
              <a:srgbClr val="000000"/>
            </a:solidFill>
            <a:latin typeface="Arial"/>
            <a:ea typeface="+mn-ea"/>
            <a:cs typeface="Arial"/>
          </a:endParaRPr>
        </a:p>
      </dgm:t>
    </dgm:pt>
    <dgm:pt modelId="{CA50B758-BE68-48B9-91AE-0A82FDF86E33}" type="parTrans" cxnId="{A72B66EA-506A-4C93-9486-45AF52175235}">
      <dgm:prSet/>
      <dgm:spPr/>
      <dgm:t>
        <a:bodyPr/>
        <a:lstStyle/>
        <a:p>
          <a:endParaRPr lang="en-US"/>
        </a:p>
      </dgm:t>
    </dgm:pt>
    <dgm:pt modelId="{DB5B79E1-B436-4DB8-9D61-E3ED23F8C64C}" type="sibTrans" cxnId="{A72B66EA-506A-4C93-9486-45AF52175235}">
      <dgm:prSet/>
      <dgm:spPr/>
      <dgm:t>
        <a:bodyPr/>
        <a:lstStyle/>
        <a:p>
          <a:endParaRPr lang="en-US"/>
        </a:p>
      </dgm:t>
    </dgm:pt>
    <dgm:pt modelId="{87D29E87-AFAA-41BB-9AA6-048D9F48A0B2}">
      <dgm:prSet phldrT="[Text]" custT="1"/>
      <dgm:spPr>
        <a:xfrm>
          <a:off x="290218" y="596513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IET</a:t>
          </a:r>
          <a:endParaRPr lang="en-US" sz="1200" dirty="0">
            <a:solidFill>
              <a:srgbClr val="000000"/>
            </a:solidFill>
            <a:latin typeface="Arial"/>
            <a:ea typeface="+mn-ea"/>
            <a:cs typeface="Arial"/>
          </a:endParaRPr>
        </a:p>
      </dgm:t>
    </dgm:pt>
    <dgm:pt modelId="{7FEC0C16-EB02-43B7-A4EF-F16FD806C3B6}" type="parTrans" cxnId="{D7A20667-A6CA-4C97-953D-C9DD747F932A}">
      <dgm:prSet/>
      <dgm:spPr/>
      <dgm:t>
        <a:bodyPr/>
        <a:lstStyle/>
        <a:p>
          <a:endParaRPr lang="en-US"/>
        </a:p>
      </dgm:t>
    </dgm:pt>
    <dgm:pt modelId="{55B808A6-4D79-48CB-B73C-A15942164249}" type="sibTrans" cxnId="{D7A20667-A6CA-4C97-953D-C9DD747F932A}">
      <dgm:prSet/>
      <dgm:spPr/>
      <dgm:t>
        <a:bodyPr/>
        <a:lstStyle/>
        <a:p>
          <a:endParaRPr lang="en-US"/>
        </a:p>
      </dgm:t>
    </dgm:pt>
    <dgm:pt modelId="{4B567A07-055A-491C-AB99-5ECE4540A958}">
      <dgm:prSet phldrT="[Text]" custT="1"/>
      <dgm:spPr>
        <a:xfrm>
          <a:off x="3398111" y="4294789"/>
          <a:ext cx="2312851" cy="2220143"/>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200" dirty="0" smtClean="0">
              <a:solidFill>
                <a:srgbClr val="000000"/>
              </a:solidFill>
              <a:latin typeface="Arial"/>
              <a:ea typeface="+mn-ea"/>
              <a:cs typeface="Arial"/>
            </a:rPr>
            <a:t>Self-management skills, including using resources/information, working with others, understanding systems, skills necessary to transition into employment/postsecondary and other employability skills</a:t>
          </a:r>
          <a:endParaRPr lang="en-US" sz="1200" dirty="0">
            <a:solidFill>
              <a:srgbClr val="000000"/>
            </a:solidFill>
            <a:latin typeface="Arial"/>
            <a:ea typeface="+mn-ea"/>
            <a:cs typeface="Arial"/>
          </a:endParaRPr>
        </a:p>
      </dgm:t>
    </dgm:pt>
    <dgm:pt modelId="{6A628006-D50D-4449-828C-38128EB7277A}" type="parTrans" cxnId="{363225F7-D92A-4BA4-994F-1F165C7BEC20}">
      <dgm:prSet/>
      <dgm:spPr/>
      <dgm:t>
        <a:bodyPr/>
        <a:lstStyle/>
        <a:p>
          <a:endParaRPr lang="en-US"/>
        </a:p>
      </dgm:t>
    </dgm:pt>
    <dgm:pt modelId="{5A604077-012C-4025-8440-45B89ED8D2C3}" type="sibTrans" cxnId="{363225F7-D92A-4BA4-994F-1F165C7BEC20}">
      <dgm:prSet/>
      <dgm:spPr/>
      <dgm:t>
        <a:bodyPr/>
        <a:lstStyle/>
        <a:p>
          <a:endParaRPr lang="en-US"/>
        </a:p>
      </dgm:t>
    </dgm:pt>
    <dgm:pt modelId="{D984449B-9ED4-4BC1-8E59-2D51FA7306B9}">
      <dgm:prSet phldrT="[Text]" custT="1"/>
      <dgm:spPr>
        <a:xfrm>
          <a:off x="6506005" y="2057431"/>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Occupational skills training</a:t>
          </a:r>
          <a:endParaRPr lang="en-US" sz="1100" dirty="0">
            <a:solidFill>
              <a:srgbClr val="000000"/>
            </a:solidFill>
            <a:latin typeface="Arial"/>
            <a:ea typeface="+mn-ea"/>
            <a:cs typeface="Arial"/>
          </a:endParaRPr>
        </a:p>
      </dgm:t>
    </dgm:pt>
    <dgm:pt modelId="{D2319139-E051-4C23-81C0-3B2CDABCBF88}" type="parTrans" cxnId="{581AEC47-5342-440C-A978-1569D201FEE5}">
      <dgm:prSet/>
      <dgm:spPr/>
      <dgm:t>
        <a:bodyPr/>
        <a:lstStyle/>
        <a:p>
          <a:endParaRPr lang="en-US"/>
        </a:p>
      </dgm:t>
    </dgm:pt>
    <dgm:pt modelId="{5DA7642E-56CF-48F2-8597-6A38D174124F}" type="sibTrans" cxnId="{581AEC47-5342-440C-A978-1569D201FEE5}">
      <dgm:prSet/>
      <dgm:spPr/>
      <dgm:t>
        <a:bodyPr/>
        <a:lstStyle/>
        <a:p>
          <a:endParaRPr lang="en-US"/>
        </a:p>
      </dgm:t>
    </dgm:pt>
    <dgm:pt modelId="{F360D620-11B6-4248-902F-012503C69299}">
      <dgm:prSet phldrT="[Text]" custT="1"/>
      <dgm:spPr>
        <a:xfrm>
          <a:off x="6506005" y="261567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OJT</a:t>
          </a:r>
          <a:endParaRPr lang="en-US" sz="1100" dirty="0">
            <a:solidFill>
              <a:srgbClr val="000000"/>
            </a:solidFill>
            <a:latin typeface="Arial"/>
            <a:ea typeface="+mn-ea"/>
            <a:cs typeface="Arial"/>
          </a:endParaRPr>
        </a:p>
      </dgm:t>
    </dgm:pt>
    <dgm:pt modelId="{BF3BF94E-8A1B-454B-83D3-14F251CC1D37}" type="parTrans" cxnId="{3A678032-07BD-4046-AD37-CDE05D9A5907}">
      <dgm:prSet/>
      <dgm:spPr/>
      <dgm:t>
        <a:bodyPr/>
        <a:lstStyle/>
        <a:p>
          <a:endParaRPr lang="en-US"/>
        </a:p>
      </dgm:t>
    </dgm:pt>
    <dgm:pt modelId="{240748B9-7397-44A1-9B37-9632C4576B7C}" type="sibTrans" cxnId="{3A678032-07BD-4046-AD37-CDE05D9A5907}">
      <dgm:prSet/>
      <dgm:spPr/>
      <dgm:t>
        <a:bodyPr/>
        <a:lstStyle/>
        <a:p>
          <a:endParaRPr lang="en-US"/>
        </a:p>
      </dgm:t>
    </dgm:pt>
    <dgm:pt modelId="{AAD03ED5-2902-449A-86E9-81439ACC37F3}">
      <dgm:prSet phldrT="[Text]" custT="1"/>
      <dgm:spPr>
        <a:xfrm>
          <a:off x="6506005" y="3173917"/>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Incumbent worker training</a:t>
          </a:r>
          <a:endParaRPr lang="en-US" sz="1100" dirty="0">
            <a:solidFill>
              <a:srgbClr val="000000"/>
            </a:solidFill>
            <a:latin typeface="Arial"/>
            <a:ea typeface="+mn-ea"/>
            <a:cs typeface="Arial"/>
          </a:endParaRPr>
        </a:p>
      </dgm:t>
    </dgm:pt>
    <dgm:pt modelId="{02772BE0-79BF-475A-9DA0-215DD86B4BEC}" type="parTrans" cxnId="{E58271E5-7D66-41DF-9947-9A3EF7EC0CF8}">
      <dgm:prSet/>
      <dgm:spPr/>
      <dgm:t>
        <a:bodyPr/>
        <a:lstStyle/>
        <a:p>
          <a:endParaRPr lang="en-US"/>
        </a:p>
      </dgm:t>
    </dgm:pt>
    <dgm:pt modelId="{2747C1B5-7544-474D-9F3D-1AACE57B886E}" type="sibTrans" cxnId="{E58271E5-7D66-41DF-9947-9A3EF7EC0CF8}">
      <dgm:prSet/>
      <dgm:spPr/>
      <dgm:t>
        <a:bodyPr/>
        <a:lstStyle/>
        <a:p>
          <a:endParaRPr lang="en-US"/>
        </a:p>
      </dgm:t>
    </dgm:pt>
    <dgm:pt modelId="{EC715215-1A9D-4028-B894-88D9186E2932}">
      <dgm:prSet phldrT="[Text]" custT="1"/>
      <dgm:spPr>
        <a:xfrm>
          <a:off x="6506005" y="3732161"/>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Programs that combine workplace training with related instruction (cooperative education programs)</a:t>
          </a:r>
          <a:endParaRPr lang="en-US" sz="1100" dirty="0">
            <a:solidFill>
              <a:srgbClr val="000000"/>
            </a:solidFill>
            <a:latin typeface="Arial"/>
            <a:ea typeface="+mn-ea"/>
            <a:cs typeface="Arial"/>
          </a:endParaRPr>
        </a:p>
      </dgm:t>
    </dgm:pt>
    <dgm:pt modelId="{49070793-404E-4EB8-8B98-3A1820AA8C8E}" type="parTrans" cxnId="{7BECDFFB-AA84-4B51-A4BE-F8A8231C9BD0}">
      <dgm:prSet/>
      <dgm:spPr/>
      <dgm:t>
        <a:bodyPr/>
        <a:lstStyle/>
        <a:p>
          <a:endParaRPr lang="en-US"/>
        </a:p>
      </dgm:t>
    </dgm:pt>
    <dgm:pt modelId="{2818094C-D561-4AAD-A9F2-A9FDC1638776}" type="sibTrans" cxnId="{7BECDFFB-AA84-4B51-A4BE-F8A8231C9BD0}">
      <dgm:prSet/>
      <dgm:spPr/>
      <dgm:t>
        <a:bodyPr/>
        <a:lstStyle/>
        <a:p>
          <a:endParaRPr lang="en-US"/>
        </a:p>
      </dgm:t>
    </dgm:pt>
    <dgm:pt modelId="{FDB42EDA-A75F-492A-B380-6DFC945D28C9}">
      <dgm:prSet phldrT="[Text]" custT="1"/>
      <dgm:spPr>
        <a:xfrm>
          <a:off x="6506005" y="429040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Training programs operated by the private sector</a:t>
          </a:r>
          <a:endParaRPr lang="en-US" sz="1100" dirty="0">
            <a:solidFill>
              <a:srgbClr val="000000"/>
            </a:solidFill>
            <a:latin typeface="Arial"/>
            <a:ea typeface="+mn-ea"/>
            <a:cs typeface="Arial"/>
          </a:endParaRPr>
        </a:p>
      </dgm:t>
    </dgm:pt>
    <dgm:pt modelId="{AE794AFB-6B7E-430E-A3C0-336B5FDD1729}" type="parTrans" cxnId="{8B701D34-960C-44B6-AAB0-2369FC384FE7}">
      <dgm:prSet/>
      <dgm:spPr/>
      <dgm:t>
        <a:bodyPr/>
        <a:lstStyle/>
        <a:p>
          <a:endParaRPr lang="en-US"/>
        </a:p>
      </dgm:t>
    </dgm:pt>
    <dgm:pt modelId="{F8C52E0F-C3F7-4CA9-9874-A40510DAA3E1}" type="sibTrans" cxnId="{8B701D34-960C-44B6-AAB0-2369FC384FE7}">
      <dgm:prSet/>
      <dgm:spPr/>
      <dgm:t>
        <a:bodyPr/>
        <a:lstStyle/>
        <a:p>
          <a:endParaRPr lang="en-US"/>
        </a:p>
      </dgm:t>
    </dgm:pt>
    <dgm:pt modelId="{42F7B0F3-2751-41B1-BE08-F159D5AE1405}">
      <dgm:prSet phldrT="[Text]" custT="1"/>
      <dgm:spPr>
        <a:xfrm>
          <a:off x="6506005" y="4848647"/>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Skill upgrading/retraining</a:t>
          </a:r>
          <a:endParaRPr lang="en-US" sz="1100" dirty="0">
            <a:solidFill>
              <a:srgbClr val="000000"/>
            </a:solidFill>
            <a:latin typeface="Arial"/>
            <a:ea typeface="+mn-ea"/>
            <a:cs typeface="Arial"/>
          </a:endParaRPr>
        </a:p>
      </dgm:t>
    </dgm:pt>
    <dgm:pt modelId="{F885EF58-BDF4-40CD-9B78-DB27C1BADD7E}" type="parTrans" cxnId="{F6FA50D2-D82D-4D1F-9383-7CB9BFB8A157}">
      <dgm:prSet/>
      <dgm:spPr/>
      <dgm:t>
        <a:bodyPr/>
        <a:lstStyle/>
        <a:p>
          <a:endParaRPr lang="en-US"/>
        </a:p>
      </dgm:t>
    </dgm:pt>
    <dgm:pt modelId="{902A42E6-A485-41C6-87A2-6B73B219FA0E}" type="sibTrans" cxnId="{F6FA50D2-D82D-4D1F-9383-7CB9BFB8A157}">
      <dgm:prSet/>
      <dgm:spPr/>
      <dgm:t>
        <a:bodyPr/>
        <a:lstStyle/>
        <a:p>
          <a:endParaRPr lang="en-US"/>
        </a:p>
      </dgm:t>
    </dgm:pt>
    <dgm:pt modelId="{91AECD41-908C-40A4-B077-2A41F49650BE}">
      <dgm:prSet phldrT="[Text]" custT="1"/>
      <dgm:spPr>
        <a:xfrm>
          <a:off x="6506005" y="5406890"/>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Entrepreneurial training</a:t>
          </a:r>
          <a:endParaRPr lang="en-US" sz="1100" dirty="0">
            <a:solidFill>
              <a:srgbClr val="000000"/>
            </a:solidFill>
            <a:latin typeface="Arial"/>
            <a:ea typeface="+mn-ea"/>
            <a:cs typeface="Arial"/>
          </a:endParaRPr>
        </a:p>
      </dgm:t>
    </dgm:pt>
    <dgm:pt modelId="{461411AD-A10A-463E-9528-1C9CF5E38D35}" type="parTrans" cxnId="{E7E931A4-7781-439C-A1F0-F8CC2AE670E4}">
      <dgm:prSet/>
      <dgm:spPr/>
      <dgm:t>
        <a:bodyPr/>
        <a:lstStyle/>
        <a:p>
          <a:endParaRPr lang="en-US"/>
        </a:p>
      </dgm:t>
    </dgm:pt>
    <dgm:pt modelId="{FA8E8CB6-7B02-4A69-9D81-31ABF67B53F0}" type="sibTrans" cxnId="{E7E931A4-7781-439C-A1F0-F8CC2AE670E4}">
      <dgm:prSet/>
      <dgm:spPr/>
      <dgm:t>
        <a:bodyPr/>
        <a:lstStyle/>
        <a:p>
          <a:endParaRPr lang="en-US"/>
        </a:p>
      </dgm:t>
    </dgm:pt>
    <dgm:pt modelId="{E6AA6C92-6F23-4951-892C-99A2C7D89633}">
      <dgm:prSet phldrT="[Text]" custT="1"/>
      <dgm:spPr>
        <a:xfrm>
          <a:off x="6506005" y="5965134"/>
          <a:ext cx="2312851" cy="549934"/>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n-US" sz="1100" dirty="0" smtClean="0">
              <a:solidFill>
                <a:srgbClr val="000000"/>
              </a:solidFill>
              <a:latin typeface="Arial"/>
              <a:ea typeface="+mn-ea"/>
              <a:cs typeface="Arial"/>
            </a:rPr>
            <a:t>Customized training</a:t>
          </a:r>
          <a:r>
            <a:rPr lang="en-US" sz="800" dirty="0" smtClean="0">
              <a:solidFill>
                <a:srgbClr val="000000"/>
              </a:solidFill>
              <a:latin typeface="Arial"/>
              <a:ea typeface="+mn-ea"/>
              <a:cs typeface="Arial"/>
            </a:rPr>
            <a:t> </a:t>
          </a:r>
          <a:endParaRPr lang="en-US" sz="800" dirty="0">
            <a:solidFill>
              <a:srgbClr val="000000"/>
            </a:solidFill>
            <a:latin typeface="Arial"/>
            <a:ea typeface="+mn-ea"/>
            <a:cs typeface="Arial"/>
          </a:endParaRPr>
        </a:p>
      </dgm:t>
    </dgm:pt>
    <dgm:pt modelId="{3E5F9822-F08D-4600-9272-E51D91AF1830}" type="parTrans" cxnId="{9E3D64E5-BFFE-4903-8C4E-B49DD6561FD9}">
      <dgm:prSet/>
      <dgm:spPr/>
      <dgm:t>
        <a:bodyPr/>
        <a:lstStyle/>
        <a:p>
          <a:endParaRPr lang="en-US"/>
        </a:p>
      </dgm:t>
    </dgm:pt>
    <dgm:pt modelId="{261FAADF-6083-4067-B0F7-CE4CE1EB6D0D}" type="sibTrans" cxnId="{9E3D64E5-BFFE-4903-8C4E-B49DD6561FD9}">
      <dgm:prSet/>
      <dgm:spPr/>
      <dgm:t>
        <a:bodyPr/>
        <a:lstStyle/>
        <a:p>
          <a:endParaRPr lang="en-US"/>
        </a:p>
      </dgm:t>
    </dgm:pt>
    <dgm:pt modelId="{2E82601D-9571-4C86-95B5-DA5AEEABD693}" type="pres">
      <dgm:prSet presAssocID="{7FE979A4-650A-4B76-8C29-94BCDE3DAD99}" presName="theList" presStyleCnt="0">
        <dgm:presLayoutVars>
          <dgm:dir/>
          <dgm:animLvl val="lvl"/>
          <dgm:resizeHandles val="exact"/>
        </dgm:presLayoutVars>
      </dgm:prSet>
      <dgm:spPr/>
      <dgm:t>
        <a:bodyPr/>
        <a:lstStyle/>
        <a:p>
          <a:endParaRPr lang="en-US"/>
        </a:p>
      </dgm:t>
    </dgm:pt>
    <dgm:pt modelId="{B932D4E5-2810-4CE5-99AB-2D0DB647E35D}" type="pres">
      <dgm:prSet presAssocID="{39A84679-8C8C-4310-A563-305010288DB8}" presName="compNode" presStyleCnt="0"/>
      <dgm:spPr/>
    </dgm:pt>
    <dgm:pt modelId="{E226B16A-1EE6-40E6-A301-A6A0F42781A3}" type="pres">
      <dgm:prSet presAssocID="{39A84679-8C8C-4310-A563-305010288DB8}" presName="aNode" presStyleLbl="bgShp" presStyleIdx="0" presStyleCnt="3"/>
      <dgm:spPr/>
      <dgm:t>
        <a:bodyPr/>
        <a:lstStyle/>
        <a:p>
          <a:endParaRPr lang="en-US"/>
        </a:p>
      </dgm:t>
    </dgm:pt>
    <dgm:pt modelId="{32E8A9F3-7FE5-49C0-B21A-99549A1EA150}" type="pres">
      <dgm:prSet presAssocID="{39A84679-8C8C-4310-A563-305010288DB8}" presName="textNode" presStyleLbl="bgShp" presStyleIdx="0" presStyleCnt="3"/>
      <dgm:spPr/>
      <dgm:t>
        <a:bodyPr/>
        <a:lstStyle/>
        <a:p>
          <a:endParaRPr lang="en-US"/>
        </a:p>
      </dgm:t>
    </dgm:pt>
    <dgm:pt modelId="{E5320694-0535-499B-9132-E7C93A81EB1B}" type="pres">
      <dgm:prSet presAssocID="{39A84679-8C8C-4310-A563-305010288DB8}" presName="compChildNode" presStyleCnt="0"/>
      <dgm:spPr/>
    </dgm:pt>
    <dgm:pt modelId="{13D3F297-C421-4D7E-B4CA-63CC5A3E33AD}" type="pres">
      <dgm:prSet presAssocID="{39A84679-8C8C-4310-A563-305010288DB8}" presName="theInnerList" presStyleCnt="0"/>
      <dgm:spPr/>
    </dgm:pt>
    <dgm:pt modelId="{CC9527BB-CC8C-4145-A08D-6ADF8FF644F2}" type="pres">
      <dgm:prSet presAssocID="{D6F83953-AA22-4ED9-ABDC-8A97AAE1ACC4}" presName="childNode" presStyleLbl="node1" presStyleIdx="0" presStyleCnt="18" custScaleY="1018262">
        <dgm:presLayoutVars>
          <dgm:bulletEnabled val="1"/>
        </dgm:presLayoutVars>
      </dgm:prSet>
      <dgm:spPr/>
      <dgm:t>
        <a:bodyPr/>
        <a:lstStyle/>
        <a:p>
          <a:endParaRPr lang="en-US"/>
        </a:p>
      </dgm:t>
    </dgm:pt>
    <dgm:pt modelId="{6011336E-E05D-4715-AC29-4585D05893B8}" type="pres">
      <dgm:prSet presAssocID="{D6F83953-AA22-4ED9-ABDC-8A97AAE1ACC4}" presName="aSpace2" presStyleCnt="0"/>
      <dgm:spPr/>
    </dgm:pt>
    <dgm:pt modelId="{B3CE7D25-AB68-42B6-836D-6239D9B360C7}" type="pres">
      <dgm:prSet presAssocID="{DCC4F18F-C5D0-4226-8AA6-349077B9A43B}" presName="childNode" presStyleLbl="node1" presStyleIdx="1" presStyleCnt="18" custScaleY="1018262">
        <dgm:presLayoutVars>
          <dgm:bulletEnabled val="1"/>
        </dgm:presLayoutVars>
      </dgm:prSet>
      <dgm:spPr/>
      <dgm:t>
        <a:bodyPr/>
        <a:lstStyle/>
        <a:p>
          <a:endParaRPr lang="en-US"/>
        </a:p>
      </dgm:t>
    </dgm:pt>
    <dgm:pt modelId="{384A84A5-13BC-40BE-A8A3-425A6FD3EB64}" type="pres">
      <dgm:prSet presAssocID="{DCC4F18F-C5D0-4226-8AA6-349077B9A43B}" presName="aSpace2" presStyleCnt="0"/>
      <dgm:spPr/>
    </dgm:pt>
    <dgm:pt modelId="{D348A8F9-E512-432D-81BC-8C5A4DB8719E}" type="pres">
      <dgm:prSet presAssocID="{6838BDE8-8027-4DB9-B95C-66DAF7D88955}" presName="childNode" presStyleLbl="node1" presStyleIdx="2" presStyleCnt="18" custScaleY="1018262">
        <dgm:presLayoutVars>
          <dgm:bulletEnabled val="1"/>
        </dgm:presLayoutVars>
      </dgm:prSet>
      <dgm:spPr/>
      <dgm:t>
        <a:bodyPr/>
        <a:lstStyle/>
        <a:p>
          <a:endParaRPr lang="en-US"/>
        </a:p>
      </dgm:t>
    </dgm:pt>
    <dgm:pt modelId="{7F82F3A0-080A-41BF-B28D-CBA1883C351B}" type="pres">
      <dgm:prSet presAssocID="{6838BDE8-8027-4DB9-B95C-66DAF7D88955}" presName="aSpace2" presStyleCnt="0"/>
      <dgm:spPr/>
    </dgm:pt>
    <dgm:pt modelId="{F3D69D2D-648B-4EE2-A53A-5F0350610954}" type="pres">
      <dgm:prSet presAssocID="{E816C852-01E7-43A9-96DA-32BDF39CD86D}" presName="childNode" presStyleLbl="node1" presStyleIdx="3" presStyleCnt="18" custScaleY="1018262">
        <dgm:presLayoutVars>
          <dgm:bulletEnabled val="1"/>
        </dgm:presLayoutVars>
      </dgm:prSet>
      <dgm:spPr/>
      <dgm:t>
        <a:bodyPr/>
        <a:lstStyle/>
        <a:p>
          <a:endParaRPr lang="en-US"/>
        </a:p>
      </dgm:t>
    </dgm:pt>
    <dgm:pt modelId="{7476934F-2C0D-42B0-9A2D-B7881EA74476}" type="pres">
      <dgm:prSet presAssocID="{E816C852-01E7-43A9-96DA-32BDF39CD86D}" presName="aSpace2" presStyleCnt="0"/>
      <dgm:spPr/>
    </dgm:pt>
    <dgm:pt modelId="{AE6E1C8B-3AED-471A-94F4-9C7C0E46F7F5}" type="pres">
      <dgm:prSet presAssocID="{EE91D61A-C579-4F1F-BFD4-27CE771C0B57}" presName="childNode" presStyleLbl="node1" presStyleIdx="4" presStyleCnt="18" custScaleY="1018262">
        <dgm:presLayoutVars>
          <dgm:bulletEnabled val="1"/>
        </dgm:presLayoutVars>
      </dgm:prSet>
      <dgm:spPr/>
      <dgm:t>
        <a:bodyPr/>
        <a:lstStyle/>
        <a:p>
          <a:endParaRPr lang="en-US"/>
        </a:p>
      </dgm:t>
    </dgm:pt>
    <dgm:pt modelId="{FAC1E67B-5CF6-4E61-98B3-0F42FC3F9C63}" type="pres">
      <dgm:prSet presAssocID="{EE91D61A-C579-4F1F-BFD4-27CE771C0B57}" presName="aSpace2" presStyleCnt="0"/>
      <dgm:spPr/>
    </dgm:pt>
    <dgm:pt modelId="{6DB001FB-D9D5-47EC-9403-8C2F2FA7D4FC}" type="pres">
      <dgm:prSet presAssocID="{B9DDA8D6-FBB9-4A8B-8F74-CD215DF38D1E}" presName="childNode" presStyleLbl="node1" presStyleIdx="5" presStyleCnt="18" custScaleY="1018262">
        <dgm:presLayoutVars>
          <dgm:bulletEnabled val="1"/>
        </dgm:presLayoutVars>
      </dgm:prSet>
      <dgm:spPr/>
      <dgm:t>
        <a:bodyPr/>
        <a:lstStyle/>
        <a:p>
          <a:endParaRPr lang="en-US"/>
        </a:p>
      </dgm:t>
    </dgm:pt>
    <dgm:pt modelId="{6F929D19-1D9A-4631-A1C8-93FCF8F22576}" type="pres">
      <dgm:prSet presAssocID="{B9DDA8D6-FBB9-4A8B-8F74-CD215DF38D1E}" presName="aSpace2" presStyleCnt="0"/>
      <dgm:spPr/>
    </dgm:pt>
    <dgm:pt modelId="{A4B76426-255A-4F65-8D3C-AA10946E053C}" type="pres">
      <dgm:prSet presAssocID="{65A6A093-3202-432A-9C51-0A3C29888DDF}" presName="childNode" presStyleLbl="node1" presStyleIdx="6" presStyleCnt="18" custScaleY="1018262">
        <dgm:presLayoutVars>
          <dgm:bulletEnabled val="1"/>
        </dgm:presLayoutVars>
      </dgm:prSet>
      <dgm:spPr/>
      <dgm:t>
        <a:bodyPr/>
        <a:lstStyle/>
        <a:p>
          <a:endParaRPr lang="en-US"/>
        </a:p>
      </dgm:t>
    </dgm:pt>
    <dgm:pt modelId="{11C09C84-7EEB-4D9A-A67D-5B42A7AF18C3}" type="pres">
      <dgm:prSet presAssocID="{65A6A093-3202-432A-9C51-0A3C29888DDF}" presName="aSpace2" presStyleCnt="0"/>
      <dgm:spPr/>
    </dgm:pt>
    <dgm:pt modelId="{AB18D78D-7DB9-4367-A053-EDBB5C3AF1F7}" type="pres">
      <dgm:prSet presAssocID="{87D29E87-AFAA-41BB-9AA6-048D9F48A0B2}" presName="childNode" presStyleLbl="node1" presStyleIdx="7" presStyleCnt="18" custScaleY="1018262">
        <dgm:presLayoutVars>
          <dgm:bulletEnabled val="1"/>
        </dgm:presLayoutVars>
      </dgm:prSet>
      <dgm:spPr/>
      <dgm:t>
        <a:bodyPr/>
        <a:lstStyle/>
        <a:p>
          <a:endParaRPr lang="en-US"/>
        </a:p>
      </dgm:t>
    </dgm:pt>
    <dgm:pt modelId="{AAF9263F-6AA1-459E-A631-515E69F1BACE}" type="pres">
      <dgm:prSet presAssocID="{39A84679-8C8C-4310-A563-305010288DB8}" presName="aSpace" presStyleCnt="0"/>
      <dgm:spPr/>
    </dgm:pt>
    <dgm:pt modelId="{D366B157-6A97-4E13-A7D1-BCA468321840}" type="pres">
      <dgm:prSet presAssocID="{221B6CDF-BED9-426B-954B-5BBC4F3A2E27}" presName="compNode" presStyleCnt="0"/>
      <dgm:spPr/>
    </dgm:pt>
    <dgm:pt modelId="{BE6D825E-4DCB-40DA-AA23-F5EE5364826B}" type="pres">
      <dgm:prSet presAssocID="{221B6CDF-BED9-426B-954B-5BBC4F3A2E27}" presName="aNode" presStyleLbl="bgShp" presStyleIdx="1" presStyleCnt="3" custLinFactNeighborX="-253" custLinFactNeighborY="268"/>
      <dgm:spPr/>
      <dgm:t>
        <a:bodyPr/>
        <a:lstStyle/>
        <a:p>
          <a:endParaRPr lang="en-US"/>
        </a:p>
      </dgm:t>
    </dgm:pt>
    <dgm:pt modelId="{96C43B5F-3FA9-43AF-8C47-C163DF09DEDF}" type="pres">
      <dgm:prSet presAssocID="{221B6CDF-BED9-426B-954B-5BBC4F3A2E27}" presName="textNode" presStyleLbl="bgShp" presStyleIdx="1" presStyleCnt="3"/>
      <dgm:spPr/>
      <dgm:t>
        <a:bodyPr/>
        <a:lstStyle/>
        <a:p>
          <a:endParaRPr lang="en-US"/>
        </a:p>
      </dgm:t>
    </dgm:pt>
    <dgm:pt modelId="{3D263F51-148C-47AB-A476-C32675BAE0E5}" type="pres">
      <dgm:prSet presAssocID="{221B6CDF-BED9-426B-954B-5BBC4F3A2E27}" presName="compChildNode" presStyleCnt="0"/>
      <dgm:spPr/>
    </dgm:pt>
    <dgm:pt modelId="{819E5675-14F8-484A-8A5C-E6CF8903BEA9}" type="pres">
      <dgm:prSet presAssocID="{221B6CDF-BED9-426B-954B-5BBC4F3A2E27}" presName="theInnerList" presStyleCnt="0"/>
      <dgm:spPr/>
    </dgm:pt>
    <dgm:pt modelId="{506610D7-9A37-4A81-B41C-6DB33BA1F7C4}" type="pres">
      <dgm:prSet presAssocID="{D42DDB02-C6D3-4BAC-927B-64CE1E7D79B9}" presName="childNode" presStyleLbl="node1" presStyleIdx="8" presStyleCnt="18" custScaleY="2000000">
        <dgm:presLayoutVars>
          <dgm:bulletEnabled val="1"/>
        </dgm:presLayoutVars>
      </dgm:prSet>
      <dgm:spPr/>
      <dgm:t>
        <a:bodyPr/>
        <a:lstStyle/>
        <a:p>
          <a:endParaRPr lang="en-US"/>
        </a:p>
      </dgm:t>
    </dgm:pt>
    <dgm:pt modelId="{A1ABF46E-F958-4C68-8D2A-8E09311A0797}" type="pres">
      <dgm:prSet presAssocID="{D42DDB02-C6D3-4BAC-927B-64CE1E7D79B9}" presName="aSpace2" presStyleCnt="0"/>
      <dgm:spPr/>
    </dgm:pt>
    <dgm:pt modelId="{22B6E577-6733-45A5-9FD9-3C4436515633}" type="pres">
      <dgm:prSet presAssocID="{4B567A07-055A-491C-AB99-5ECE4540A958}" presName="childNode" presStyleLbl="node1" presStyleIdx="9" presStyleCnt="18" custScaleY="2000000">
        <dgm:presLayoutVars>
          <dgm:bulletEnabled val="1"/>
        </dgm:presLayoutVars>
      </dgm:prSet>
      <dgm:spPr/>
      <dgm:t>
        <a:bodyPr/>
        <a:lstStyle/>
        <a:p>
          <a:endParaRPr lang="en-US"/>
        </a:p>
      </dgm:t>
    </dgm:pt>
    <dgm:pt modelId="{8CEC83CE-D716-4709-83EE-49EB4CD34EDB}" type="pres">
      <dgm:prSet presAssocID="{221B6CDF-BED9-426B-954B-5BBC4F3A2E27}" presName="aSpace" presStyleCnt="0"/>
      <dgm:spPr/>
    </dgm:pt>
    <dgm:pt modelId="{0A723429-D7B1-4C45-BF2F-524494AB1DDF}" type="pres">
      <dgm:prSet presAssocID="{C07A29CA-9AD8-40D4-A7D6-A6120E2F76D3}" presName="compNode" presStyleCnt="0"/>
      <dgm:spPr/>
    </dgm:pt>
    <dgm:pt modelId="{3E144248-255E-4423-BEB3-D39D73E9F0D9}" type="pres">
      <dgm:prSet presAssocID="{C07A29CA-9AD8-40D4-A7D6-A6120E2F76D3}" presName="aNode" presStyleLbl="bgShp" presStyleIdx="2" presStyleCnt="3"/>
      <dgm:spPr/>
      <dgm:t>
        <a:bodyPr/>
        <a:lstStyle/>
        <a:p>
          <a:endParaRPr lang="en-US"/>
        </a:p>
      </dgm:t>
    </dgm:pt>
    <dgm:pt modelId="{9A710F69-3DA4-462B-A387-25D8B49E82DB}" type="pres">
      <dgm:prSet presAssocID="{C07A29CA-9AD8-40D4-A7D6-A6120E2F76D3}" presName="textNode" presStyleLbl="bgShp" presStyleIdx="2" presStyleCnt="3"/>
      <dgm:spPr/>
      <dgm:t>
        <a:bodyPr/>
        <a:lstStyle/>
        <a:p>
          <a:endParaRPr lang="en-US"/>
        </a:p>
      </dgm:t>
    </dgm:pt>
    <dgm:pt modelId="{75662166-0606-4B87-BC37-4BA7AD4F2210}" type="pres">
      <dgm:prSet presAssocID="{C07A29CA-9AD8-40D4-A7D6-A6120E2F76D3}" presName="compChildNode" presStyleCnt="0"/>
      <dgm:spPr/>
    </dgm:pt>
    <dgm:pt modelId="{5CF6BD1D-0D29-4137-8650-8729ACDAAA2C}" type="pres">
      <dgm:prSet presAssocID="{C07A29CA-9AD8-40D4-A7D6-A6120E2F76D3}" presName="theInnerList" presStyleCnt="0"/>
      <dgm:spPr/>
    </dgm:pt>
    <dgm:pt modelId="{E2B3CCD8-CF19-42FF-BDB0-8AA38E1CD534}" type="pres">
      <dgm:prSet presAssocID="{D984449B-9ED4-4BC1-8E59-2D51FA7306B9}" presName="childNode" presStyleLbl="node1" presStyleIdx="10" presStyleCnt="18" custScaleY="1018262">
        <dgm:presLayoutVars>
          <dgm:bulletEnabled val="1"/>
        </dgm:presLayoutVars>
      </dgm:prSet>
      <dgm:spPr/>
      <dgm:t>
        <a:bodyPr/>
        <a:lstStyle/>
        <a:p>
          <a:endParaRPr lang="en-US"/>
        </a:p>
      </dgm:t>
    </dgm:pt>
    <dgm:pt modelId="{902243F4-101E-4862-A06C-CEB3602407FF}" type="pres">
      <dgm:prSet presAssocID="{D984449B-9ED4-4BC1-8E59-2D51FA7306B9}" presName="aSpace2" presStyleCnt="0"/>
      <dgm:spPr/>
    </dgm:pt>
    <dgm:pt modelId="{BCD55D53-0FB9-4192-8C48-97A277AD15B2}" type="pres">
      <dgm:prSet presAssocID="{F360D620-11B6-4248-902F-012503C69299}" presName="childNode" presStyleLbl="node1" presStyleIdx="11" presStyleCnt="18" custScaleY="1018262">
        <dgm:presLayoutVars>
          <dgm:bulletEnabled val="1"/>
        </dgm:presLayoutVars>
      </dgm:prSet>
      <dgm:spPr/>
      <dgm:t>
        <a:bodyPr/>
        <a:lstStyle/>
        <a:p>
          <a:endParaRPr lang="en-US"/>
        </a:p>
      </dgm:t>
    </dgm:pt>
    <dgm:pt modelId="{F7090997-4CA3-4376-9735-1FE2C0D9AC5F}" type="pres">
      <dgm:prSet presAssocID="{F360D620-11B6-4248-902F-012503C69299}" presName="aSpace2" presStyleCnt="0"/>
      <dgm:spPr/>
    </dgm:pt>
    <dgm:pt modelId="{879186D3-7CB8-48E0-B6C1-6DBE5AF06DDA}" type="pres">
      <dgm:prSet presAssocID="{AAD03ED5-2902-449A-86E9-81439ACC37F3}" presName="childNode" presStyleLbl="node1" presStyleIdx="12" presStyleCnt="18" custScaleY="1018262">
        <dgm:presLayoutVars>
          <dgm:bulletEnabled val="1"/>
        </dgm:presLayoutVars>
      </dgm:prSet>
      <dgm:spPr/>
      <dgm:t>
        <a:bodyPr/>
        <a:lstStyle/>
        <a:p>
          <a:endParaRPr lang="en-US"/>
        </a:p>
      </dgm:t>
    </dgm:pt>
    <dgm:pt modelId="{CBE75316-03AD-4637-B568-43C18633B503}" type="pres">
      <dgm:prSet presAssocID="{AAD03ED5-2902-449A-86E9-81439ACC37F3}" presName="aSpace2" presStyleCnt="0"/>
      <dgm:spPr/>
    </dgm:pt>
    <dgm:pt modelId="{E14DBCCE-C333-43A8-8FCC-9D525FC0CC40}" type="pres">
      <dgm:prSet presAssocID="{EC715215-1A9D-4028-B894-88D9186E2932}" presName="childNode" presStyleLbl="node1" presStyleIdx="13" presStyleCnt="18" custScaleY="1018262">
        <dgm:presLayoutVars>
          <dgm:bulletEnabled val="1"/>
        </dgm:presLayoutVars>
      </dgm:prSet>
      <dgm:spPr/>
      <dgm:t>
        <a:bodyPr/>
        <a:lstStyle/>
        <a:p>
          <a:endParaRPr lang="en-US"/>
        </a:p>
      </dgm:t>
    </dgm:pt>
    <dgm:pt modelId="{DA78E4F1-2CEF-41C2-B817-A30969DDC2D0}" type="pres">
      <dgm:prSet presAssocID="{EC715215-1A9D-4028-B894-88D9186E2932}" presName="aSpace2" presStyleCnt="0"/>
      <dgm:spPr/>
    </dgm:pt>
    <dgm:pt modelId="{F0948F79-A64E-4D0B-A662-2281AD71D815}" type="pres">
      <dgm:prSet presAssocID="{FDB42EDA-A75F-492A-B380-6DFC945D28C9}" presName="childNode" presStyleLbl="node1" presStyleIdx="14" presStyleCnt="18" custScaleY="1018262">
        <dgm:presLayoutVars>
          <dgm:bulletEnabled val="1"/>
        </dgm:presLayoutVars>
      </dgm:prSet>
      <dgm:spPr/>
      <dgm:t>
        <a:bodyPr/>
        <a:lstStyle/>
        <a:p>
          <a:endParaRPr lang="en-US"/>
        </a:p>
      </dgm:t>
    </dgm:pt>
    <dgm:pt modelId="{86B8CDDF-34AC-4AD3-B7A8-2D93FBCBEADA}" type="pres">
      <dgm:prSet presAssocID="{FDB42EDA-A75F-492A-B380-6DFC945D28C9}" presName="aSpace2" presStyleCnt="0"/>
      <dgm:spPr/>
    </dgm:pt>
    <dgm:pt modelId="{EB8FDBC6-4869-407F-913F-159884EC8E45}" type="pres">
      <dgm:prSet presAssocID="{42F7B0F3-2751-41B1-BE08-F159D5AE1405}" presName="childNode" presStyleLbl="node1" presStyleIdx="15" presStyleCnt="18" custScaleY="1018262">
        <dgm:presLayoutVars>
          <dgm:bulletEnabled val="1"/>
        </dgm:presLayoutVars>
      </dgm:prSet>
      <dgm:spPr/>
      <dgm:t>
        <a:bodyPr/>
        <a:lstStyle/>
        <a:p>
          <a:endParaRPr lang="en-US"/>
        </a:p>
      </dgm:t>
    </dgm:pt>
    <dgm:pt modelId="{CF0F9FF8-9471-44E1-BD01-2BE9A1500131}" type="pres">
      <dgm:prSet presAssocID="{42F7B0F3-2751-41B1-BE08-F159D5AE1405}" presName="aSpace2" presStyleCnt="0"/>
      <dgm:spPr/>
    </dgm:pt>
    <dgm:pt modelId="{3311FBED-6F0E-4EE2-B6A2-C7351A3D968A}" type="pres">
      <dgm:prSet presAssocID="{91AECD41-908C-40A4-B077-2A41F49650BE}" presName="childNode" presStyleLbl="node1" presStyleIdx="16" presStyleCnt="18" custScaleY="1018262">
        <dgm:presLayoutVars>
          <dgm:bulletEnabled val="1"/>
        </dgm:presLayoutVars>
      </dgm:prSet>
      <dgm:spPr/>
      <dgm:t>
        <a:bodyPr/>
        <a:lstStyle/>
        <a:p>
          <a:endParaRPr lang="en-US"/>
        </a:p>
      </dgm:t>
    </dgm:pt>
    <dgm:pt modelId="{ED080336-6FAE-41A7-9B7C-7F24D322010C}" type="pres">
      <dgm:prSet presAssocID="{91AECD41-908C-40A4-B077-2A41F49650BE}" presName="aSpace2" presStyleCnt="0"/>
      <dgm:spPr/>
    </dgm:pt>
    <dgm:pt modelId="{5EF6AD34-759E-48AF-B377-F621F0F282B3}" type="pres">
      <dgm:prSet presAssocID="{E6AA6C92-6F23-4951-892C-99A2C7D89633}" presName="childNode" presStyleLbl="node1" presStyleIdx="17" presStyleCnt="18" custScaleY="1018262">
        <dgm:presLayoutVars>
          <dgm:bulletEnabled val="1"/>
        </dgm:presLayoutVars>
      </dgm:prSet>
      <dgm:spPr/>
      <dgm:t>
        <a:bodyPr/>
        <a:lstStyle/>
        <a:p>
          <a:endParaRPr lang="en-US"/>
        </a:p>
      </dgm:t>
    </dgm:pt>
  </dgm:ptLst>
  <dgm:cxnLst>
    <dgm:cxn modelId="{C77DAAB5-68BA-4BD0-B336-1EFC8B7838A6}" type="presOf" srcId="{87D29E87-AFAA-41BB-9AA6-048D9F48A0B2}" destId="{AB18D78D-7DB9-4367-A053-EDBB5C3AF1F7}" srcOrd="0" destOrd="0" presId="urn:microsoft.com/office/officeart/2005/8/layout/lProcess2"/>
    <dgm:cxn modelId="{9E3D64E5-BFFE-4903-8C4E-B49DD6561FD9}" srcId="{C07A29CA-9AD8-40D4-A7D6-A6120E2F76D3}" destId="{E6AA6C92-6F23-4951-892C-99A2C7D89633}" srcOrd="7" destOrd="0" parTransId="{3E5F9822-F08D-4600-9272-E51D91AF1830}" sibTransId="{261FAADF-6083-4067-B0F7-CE4CE1EB6D0D}"/>
    <dgm:cxn modelId="{F6FA50D2-D82D-4D1F-9383-7CB9BFB8A157}" srcId="{C07A29CA-9AD8-40D4-A7D6-A6120E2F76D3}" destId="{42F7B0F3-2751-41B1-BE08-F159D5AE1405}" srcOrd="5" destOrd="0" parTransId="{F885EF58-BDF4-40CD-9B78-DB27C1BADD7E}" sibTransId="{902A42E6-A485-41C6-87A2-6B73B219FA0E}"/>
    <dgm:cxn modelId="{171BCD00-BDD6-4F36-B826-6F39ADC4833F}" type="presOf" srcId="{221B6CDF-BED9-426B-954B-5BBC4F3A2E27}" destId="{BE6D825E-4DCB-40DA-AA23-F5EE5364826B}" srcOrd="0" destOrd="0" presId="urn:microsoft.com/office/officeart/2005/8/layout/lProcess2"/>
    <dgm:cxn modelId="{477368EA-B912-4847-9390-3638200C4B88}" type="presOf" srcId="{39A84679-8C8C-4310-A563-305010288DB8}" destId="{E226B16A-1EE6-40E6-A301-A6A0F42781A3}" srcOrd="0" destOrd="0" presId="urn:microsoft.com/office/officeart/2005/8/layout/lProcess2"/>
    <dgm:cxn modelId="{581AEC47-5342-440C-A978-1569D201FEE5}" srcId="{C07A29CA-9AD8-40D4-A7D6-A6120E2F76D3}" destId="{D984449B-9ED4-4BC1-8E59-2D51FA7306B9}" srcOrd="0" destOrd="0" parTransId="{D2319139-E051-4C23-81C0-3B2CDABCBF88}" sibTransId="{5DA7642E-56CF-48F2-8597-6A38D174124F}"/>
    <dgm:cxn modelId="{7BECDFFB-AA84-4B51-A4BE-F8A8231C9BD0}" srcId="{C07A29CA-9AD8-40D4-A7D6-A6120E2F76D3}" destId="{EC715215-1A9D-4028-B894-88D9186E2932}" srcOrd="3" destOrd="0" parTransId="{49070793-404E-4EB8-8B98-3A1820AA8C8E}" sibTransId="{2818094C-D561-4AAD-A9F2-A9FDC1638776}"/>
    <dgm:cxn modelId="{E115B8ED-7998-44FF-9542-980A86F1F217}" type="presOf" srcId="{C07A29CA-9AD8-40D4-A7D6-A6120E2F76D3}" destId="{3E144248-255E-4423-BEB3-D39D73E9F0D9}" srcOrd="0" destOrd="0" presId="urn:microsoft.com/office/officeart/2005/8/layout/lProcess2"/>
    <dgm:cxn modelId="{5B45BEAF-2DC7-4E39-AEBD-29BFA1A0D552}" type="presOf" srcId="{91AECD41-908C-40A4-B077-2A41F49650BE}" destId="{3311FBED-6F0E-4EE2-B6A2-C7351A3D968A}" srcOrd="0" destOrd="0" presId="urn:microsoft.com/office/officeart/2005/8/layout/lProcess2"/>
    <dgm:cxn modelId="{C988BCAF-599A-4CD8-A51D-085D5332511A}" type="presOf" srcId="{D984449B-9ED4-4BC1-8E59-2D51FA7306B9}" destId="{E2B3CCD8-CF19-42FF-BDB0-8AA38E1CD534}" srcOrd="0" destOrd="0" presId="urn:microsoft.com/office/officeart/2005/8/layout/lProcess2"/>
    <dgm:cxn modelId="{9EDDC826-F2D7-4165-970D-7691E4C233AF}" type="presOf" srcId="{E816C852-01E7-43A9-96DA-32BDF39CD86D}" destId="{F3D69D2D-648B-4EE2-A53A-5F0350610954}" srcOrd="0" destOrd="0" presId="urn:microsoft.com/office/officeart/2005/8/layout/lProcess2"/>
    <dgm:cxn modelId="{EF161CFD-6DE3-4F34-B34A-B46AC760B27C}" type="presOf" srcId="{B9DDA8D6-FBB9-4A8B-8F74-CD215DF38D1E}" destId="{6DB001FB-D9D5-47EC-9403-8C2F2FA7D4FC}" srcOrd="0" destOrd="0" presId="urn:microsoft.com/office/officeart/2005/8/layout/lProcess2"/>
    <dgm:cxn modelId="{2789D007-1889-4977-94BF-7E3835015C5E}" srcId="{39A84679-8C8C-4310-A563-305010288DB8}" destId="{DCC4F18F-C5D0-4226-8AA6-349077B9A43B}" srcOrd="1" destOrd="0" parTransId="{119D70AE-BE67-4A2C-A2E9-DD1B2BD88970}" sibTransId="{1AFD631C-9E64-4273-8E38-FC3996E0173F}"/>
    <dgm:cxn modelId="{363225F7-D92A-4BA4-994F-1F165C7BEC20}" srcId="{221B6CDF-BED9-426B-954B-5BBC4F3A2E27}" destId="{4B567A07-055A-491C-AB99-5ECE4540A958}" srcOrd="1" destOrd="0" parTransId="{6A628006-D50D-4449-828C-38128EB7277A}" sibTransId="{5A604077-012C-4025-8440-45B89ED8D2C3}"/>
    <dgm:cxn modelId="{82028188-2D5C-4017-85A7-1CBEC726DE2B}" type="presOf" srcId="{39A84679-8C8C-4310-A563-305010288DB8}" destId="{32E8A9F3-7FE5-49C0-B21A-99549A1EA150}" srcOrd="1" destOrd="0" presId="urn:microsoft.com/office/officeart/2005/8/layout/lProcess2"/>
    <dgm:cxn modelId="{F4615ED5-5211-415E-B7EF-33A1CAD83653}" type="presOf" srcId="{6838BDE8-8027-4DB9-B95C-66DAF7D88955}" destId="{D348A8F9-E512-432D-81BC-8C5A4DB8719E}" srcOrd="0" destOrd="0" presId="urn:microsoft.com/office/officeart/2005/8/layout/lProcess2"/>
    <dgm:cxn modelId="{416E4221-07C7-4846-8970-7E1893B2525A}" type="presOf" srcId="{42F7B0F3-2751-41B1-BE08-F159D5AE1405}" destId="{EB8FDBC6-4869-407F-913F-159884EC8E45}" srcOrd="0" destOrd="0" presId="urn:microsoft.com/office/officeart/2005/8/layout/lProcess2"/>
    <dgm:cxn modelId="{9E132EE6-DD10-41D7-A4BA-44B1BA64AC51}" srcId="{221B6CDF-BED9-426B-954B-5BBC4F3A2E27}" destId="{D42DDB02-C6D3-4BAC-927B-64CE1E7D79B9}" srcOrd="0" destOrd="0" parTransId="{06541A13-CF1E-4E4B-8CC1-DFC11AD8C9A0}" sibTransId="{AB8A68F5-AD98-4244-8D52-4E2700EAC715}"/>
    <dgm:cxn modelId="{B937AC78-C02E-4FEA-9E8E-0555253741C1}" srcId="{7FE979A4-650A-4B76-8C29-94BCDE3DAD99}" destId="{221B6CDF-BED9-426B-954B-5BBC4F3A2E27}" srcOrd="1" destOrd="0" parTransId="{593F8907-E045-40B2-8CA9-8A37BEEFAE45}" sibTransId="{078DC3CA-30AF-4478-A8DC-140C2F9360DB}"/>
    <dgm:cxn modelId="{D7A20667-A6CA-4C97-953D-C9DD747F932A}" srcId="{39A84679-8C8C-4310-A563-305010288DB8}" destId="{87D29E87-AFAA-41BB-9AA6-048D9F48A0B2}" srcOrd="7" destOrd="0" parTransId="{7FEC0C16-EB02-43B7-A4EF-F16FD806C3B6}" sibTransId="{55B808A6-4D79-48CB-B73C-A15942164249}"/>
    <dgm:cxn modelId="{8B701D34-960C-44B6-AAB0-2369FC384FE7}" srcId="{C07A29CA-9AD8-40D4-A7D6-A6120E2F76D3}" destId="{FDB42EDA-A75F-492A-B380-6DFC945D28C9}" srcOrd="4" destOrd="0" parTransId="{AE794AFB-6B7E-430E-A3C0-336B5FDD1729}" sibTransId="{F8C52E0F-C3F7-4CA9-9874-A40510DAA3E1}"/>
    <dgm:cxn modelId="{C03A97E0-C181-41B3-B92F-DCD7A6A2D9B9}" type="presOf" srcId="{221B6CDF-BED9-426B-954B-5BBC4F3A2E27}" destId="{96C43B5F-3FA9-43AF-8C47-C163DF09DEDF}" srcOrd="1" destOrd="0" presId="urn:microsoft.com/office/officeart/2005/8/layout/lProcess2"/>
    <dgm:cxn modelId="{396E5EBA-5FE1-4408-9C55-1837183E57CA}" srcId="{39A84679-8C8C-4310-A563-305010288DB8}" destId="{EE91D61A-C579-4F1F-BFD4-27CE771C0B57}" srcOrd="4" destOrd="0" parTransId="{202A194D-03C7-40A5-BECE-4D0415D2C388}" sibTransId="{1052980A-AD65-46C2-BAED-0446BB503E6B}"/>
    <dgm:cxn modelId="{E91FD7F3-7CB2-4C10-8A40-E29709CBFAE1}" srcId="{7FE979A4-650A-4B76-8C29-94BCDE3DAD99}" destId="{C07A29CA-9AD8-40D4-A7D6-A6120E2F76D3}" srcOrd="2" destOrd="0" parTransId="{41702DF8-B2B9-4684-9492-AC9A02B150BB}" sibTransId="{041229EA-0DE7-49CC-92A7-48BD3CAC9EC0}"/>
    <dgm:cxn modelId="{1FC78C15-D0A1-4CF2-93A6-7869B5233AAF}" type="presOf" srcId="{F360D620-11B6-4248-902F-012503C69299}" destId="{BCD55D53-0FB9-4192-8C48-97A277AD15B2}" srcOrd="0" destOrd="0" presId="urn:microsoft.com/office/officeart/2005/8/layout/lProcess2"/>
    <dgm:cxn modelId="{A8F0DBCF-2BD5-42A2-AE75-7B4D55D5FE63}" type="presOf" srcId="{C07A29CA-9AD8-40D4-A7D6-A6120E2F76D3}" destId="{9A710F69-3DA4-462B-A387-25D8B49E82DB}" srcOrd="1" destOrd="0" presId="urn:microsoft.com/office/officeart/2005/8/layout/lProcess2"/>
    <dgm:cxn modelId="{3A678032-07BD-4046-AD37-CDE05D9A5907}" srcId="{C07A29CA-9AD8-40D4-A7D6-A6120E2F76D3}" destId="{F360D620-11B6-4248-902F-012503C69299}" srcOrd="1" destOrd="0" parTransId="{BF3BF94E-8A1B-454B-83D3-14F251CC1D37}" sibTransId="{240748B9-7397-44A1-9B37-9632C4576B7C}"/>
    <dgm:cxn modelId="{A2EE382B-F105-409C-9BEA-EA5DF0DA6E73}" srcId="{39A84679-8C8C-4310-A563-305010288DB8}" destId="{D6F83953-AA22-4ED9-ABDC-8A97AAE1ACC4}" srcOrd="0" destOrd="0" parTransId="{BBCA9772-84B4-4347-ACE2-4D2CC3AB705B}" sibTransId="{511F5207-50BA-41D9-8412-2BD780D9D87C}"/>
    <dgm:cxn modelId="{055BE032-DCEF-4F7A-A5D1-9AEAC29AFA5C}" type="presOf" srcId="{EC715215-1A9D-4028-B894-88D9186E2932}" destId="{E14DBCCE-C333-43A8-8FCC-9D525FC0CC40}" srcOrd="0" destOrd="0" presId="urn:microsoft.com/office/officeart/2005/8/layout/lProcess2"/>
    <dgm:cxn modelId="{10438161-D0A0-4DFE-95B1-88F440DA2433}" type="presOf" srcId="{FDB42EDA-A75F-492A-B380-6DFC945D28C9}" destId="{F0948F79-A64E-4D0B-A662-2281AD71D815}" srcOrd="0" destOrd="0" presId="urn:microsoft.com/office/officeart/2005/8/layout/lProcess2"/>
    <dgm:cxn modelId="{331A492D-93CB-461C-87D6-C4922EDD19DD}" type="presOf" srcId="{D6F83953-AA22-4ED9-ABDC-8A97AAE1ACC4}" destId="{CC9527BB-CC8C-4145-A08D-6ADF8FF644F2}" srcOrd="0" destOrd="0" presId="urn:microsoft.com/office/officeart/2005/8/layout/lProcess2"/>
    <dgm:cxn modelId="{57630631-107A-4BF8-88DA-DD8A238BEF0D}" type="presOf" srcId="{DCC4F18F-C5D0-4226-8AA6-349077B9A43B}" destId="{B3CE7D25-AB68-42B6-836D-6239D9B360C7}" srcOrd="0" destOrd="0" presId="urn:microsoft.com/office/officeart/2005/8/layout/lProcess2"/>
    <dgm:cxn modelId="{1C41FFA7-6E2E-4378-9A8D-DA1F80C01554}" type="presOf" srcId="{D42DDB02-C6D3-4BAC-927B-64CE1E7D79B9}" destId="{506610D7-9A37-4A81-B41C-6DB33BA1F7C4}" srcOrd="0" destOrd="0" presId="urn:microsoft.com/office/officeart/2005/8/layout/lProcess2"/>
    <dgm:cxn modelId="{B7CCB664-BAB3-4473-A338-717A7CB56722}" srcId="{39A84679-8C8C-4310-A563-305010288DB8}" destId="{B9DDA8D6-FBB9-4A8B-8F74-CD215DF38D1E}" srcOrd="5" destOrd="0" parTransId="{7D5ACC6B-440C-4E13-8EC0-716358780F03}" sibTransId="{D70B34D0-B6B2-4674-91A0-557A1C64968C}"/>
    <dgm:cxn modelId="{A72B66EA-506A-4C93-9486-45AF52175235}" srcId="{39A84679-8C8C-4310-A563-305010288DB8}" destId="{65A6A093-3202-432A-9C51-0A3C29888DDF}" srcOrd="6" destOrd="0" parTransId="{CA50B758-BE68-48B9-91AE-0A82FDF86E33}" sibTransId="{DB5B79E1-B436-4DB8-9D61-E3ED23F8C64C}"/>
    <dgm:cxn modelId="{BA0D63E5-36D1-4F78-AD14-9C700B8A0217}" srcId="{39A84679-8C8C-4310-A563-305010288DB8}" destId="{E816C852-01E7-43A9-96DA-32BDF39CD86D}" srcOrd="3" destOrd="0" parTransId="{D4EDD4E9-654E-4B9A-9202-01A5AD6DDCBE}" sibTransId="{D22990B9-A0C2-4433-BAC1-70BD16DF2C4E}"/>
    <dgm:cxn modelId="{61553E8A-9035-4C22-948E-F3907DB0A2A2}" srcId="{7FE979A4-650A-4B76-8C29-94BCDE3DAD99}" destId="{39A84679-8C8C-4310-A563-305010288DB8}" srcOrd="0" destOrd="0" parTransId="{462179FD-B955-40DF-95C7-CDC44A63A8C7}" sibTransId="{258998C9-57B1-419C-AD75-3B3339E96405}"/>
    <dgm:cxn modelId="{CF146C3F-6A37-4C85-BDFB-BA0A8A11D12D}" type="presOf" srcId="{E6AA6C92-6F23-4951-892C-99A2C7D89633}" destId="{5EF6AD34-759E-48AF-B377-F621F0F282B3}" srcOrd="0" destOrd="0" presId="urn:microsoft.com/office/officeart/2005/8/layout/lProcess2"/>
    <dgm:cxn modelId="{C78848B0-E01D-4C0A-A10F-9A05AC509394}" type="presOf" srcId="{7FE979A4-650A-4B76-8C29-94BCDE3DAD99}" destId="{2E82601D-9571-4C86-95B5-DA5AEEABD693}" srcOrd="0" destOrd="0" presId="urn:microsoft.com/office/officeart/2005/8/layout/lProcess2"/>
    <dgm:cxn modelId="{0290E14D-B794-48C2-8F3B-56C216B0E425}" type="presOf" srcId="{AAD03ED5-2902-449A-86E9-81439ACC37F3}" destId="{879186D3-7CB8-48E0-B6C1-6DBE5AF06DDA}" srcOrd="0" destOrd="0" presId="urn:microsoft.com/office/officeart/2005/8/layout/lProcess2"/>
    <dgm:cxn modelId="{E58271E5-7D66-41DF-9947-9A3EF7EC0CF8}" srcId="{C07A29CA-9AD8-40D4-A7D6-A6120E2F76D3}" destId="{AAD03ED5-2902-449A-86E9-81439ACC37F3}" srcOrd="2" destOrd="0" parTransId="{02772BE0-79BF-475A-9DA0-215DD86B4BEC}" sibTransId="{2747C1B5-7544-474D-9F3D-1AACE57B886E}"/>
    <dgm:cxn modelId="{9B4586D7-7952-4F6B-B78D-121602E34ADB}" type="presOf" srcId="{65A6A093-3202-432A-9C51-0A3C29888DDF}" destId="{A4B76426-255A-4F65-8D3C-AA10946E053C}" srcOrd="0" destOrd="0" presId="urn:microsoft.com/office/officeart/2005/8/layout/lProcess2"/>
    <dgm:cxn modelId="{813EE4ED-5EC5-4DF1-B239-612D5CC697FC}" type="presOf" srcId="{4B567A07-055A-491C-AB99-5ECE4540A958}" destId="{22B6E577-6733-45A5-9FD9-3C4436515633}" srcOrd="0" destOrd="0" presId="urn:microsoft.com/office/officeart/2005/8/layout/lProcess2"/>
    <dgm:cxn modelId="{1B118021-ACDB-43A8-A7A1-45A16F65814D}" srcId="{39A84679-8C8C-4310-A563-305010288DB8}" destId="{6838BDE8-8027-4DB9-B95C-66DAF7D88955}" srcOrd="2" destOrd="0" parTransId="{20E83BE8-8E5D-4E28-86D2-282DA682DBC6}" sibTransId="{4B56A59B-FF9B-44A2-BD99-96C71F82E0E6}"/>
    <dgm:cxn modelId="{F97E7D84-64F9-4C5F-83EE-3D104E175E3A}" type="presOf" srcId="{EE91D61A-C579-4F1F-BFD4-27CE771C0B57}" destId="{AE6E1C8B-3AED-471A-94F4-9C7C0E46F7F5}" srcOrd="0" destOrd="0" presId="urn:microsoft.com/office/officeart/2005/8/layout/lProcess2"/>
    <dgm:cxn modelId="{E7E931A4-7781-439C-A1F0-F8CC2AE670E4}" srcId="{C07A29CA-9AD8-40D4-A7D6-A6120E2F76D3}" destId="{91AECD41-908C-40A4-B077-2A41F49650BE}" srcOrd="6" destOrd="0" parTransId="{461411AD-A10A-463E-9528-1C9CF5E38D35}" sibTransId="{FA8E8CB6-7B02-4A69-9D81-31ABF67B53F0}"/>
    <dgm:cxn modelId="{433D006B-98C6-4A73-9198-DAC3F9C55105}" type="presParOf" srcId="{2E82601D-9571-4C86-95B5-DA5AEEABD693}" destId="{B932D4E5-2810-4CE5-99AB-2D0DB647E35D}" srcOrd="0" destOrd="0" presId="urn:microsoft.com/office/officeart/2005/8/layout/lProcess2"/>
    <dgm:cxn modelId="{828464CB-0CB3-4CF9-A2DD-8CBF2E8866E1}" type="presParOf" srcId="{B932D4E5-2810-4CE5-99AB-2D0DB647E35D}" destId="{E226B16A-1EE6-40E6-A301-A6A0F42781A3}" srcOrd="0" destOrd="0" presId="urn:microsoft.com/office/officeart/2005/8/layout/lProcess2"/>
    <dgm:cxn modelId="{EB57D54E-B8BD-44F8-9865-CA17305562B6}" type="presParOf" srcId="{B932D4E5-2810-4CE5-99AB-2D0DB647E35D}" destId="{32E8A9F3-7FE5-49C0-B21A-99549A1EA150}" srcOrd="1" destOrd="0" presId="urn:microsoft.com/office/officeart/2005/8/layout/lProcess2"/>
    <dgm:cxn modelId="{9F00F920-ECEA-4AA7-BC67-37A7C96EED42}" type="presParOf" srcId="{B932D4E5-2810-4CE5-99AB-2D0DB647E35D}" destId="{E5320694-0535-499B-9132-E7C93A81EB1B}" srcOrd="2" destOrd="0" presId="urn:microsoft.com/office/officeart/2005/8/layout/lProcess2"/>
    <dgm:cxn modelId="{39B163FE-5C59-45A7-AC9E-6877A65A4A81}" type="presParOf" srcId="{E5320694-0535-499B-9132-E7C93A81EB1B}" destId="{13D3F297-C421-4D7E-B4CA-63CC5A3E33AD}" srcOrd="0" destOrd="0" presId="urn:microsoft.com/office/officeart/2005/8/layout/lProcess2"/>
    <dgm:cxn modelId="{1C1A68B6-93DD-49AD-8A30-BB54DA2CE6F1}" type="presParOf" srcId="{13D3F297-C421-4D7E-B4CA-63CC5A3E33AD}" destId="{CC9527BB-CC8C-4145-A08D-6ADF8FF644F2}" srcOrd="0" destOrd="0" presId="urn:microsoft.com/office/officeart/2005/8/layout/lProcess2"/>
    <dgm:cxn modelId="{498C64EC-834B-4F46-B610-499E16073BCB}" type="presParOf" srcId="{13D3F297-C421-4D7E-B4CA-63CC5A3E33AD}" destId="{6011336E-E05D-4715-AC29-4585D05893B8}" srcOrd="1" destOrd="0" presId="urn:microsoft.com/office/officeart/2005/8/layout/lProcess2"/>
    <dgm:cxn modelId="{825FF43C-1BFC-4B02-8539-3BC21A58074D}" type="presParOf" srcId="{13D3F297-C421-4D7E-B4CA-63CC5A3E33AD}" destId="{B3CE7D25-AB68-42B6-836D-6239D9B360C7}" srcOrd="2" destOrd="0" presId="urn:microsoft.com/office/officeart/2005/8/layout/lProcess2"/>
    <dgm:cxn modelId="{03652146-9A26-4C7B-B2D5-9858948DD4C4}" type="presParOf" srcId="{13D3F297-C421-4D7E-B4CA-63CC5A3E33AD}" destId="{384A84A5-13BC-40BE-A8A3-425A6FD3EB64}" srcOrd="3" destOrd="0" presId="urn:microsoft.com/office/officeart/2005/8/layout/lProcess2"/>
    <dgm:cxn modelId="{4334F090-50F6-4B61-8ECE-9507E0F73C3E}" type="presParOf" srcId="{13D3F297-C421-4D7E-B4CA-63CC5A3E33AD}" destId="{D348A8F9-E512-432D-81BC-8C5A4DB8719E}" srcOrd="4" destOrd="0" presId="urn:microsoft.com/office/officeart/2005/8/layout/lProcess2"/>
    <dgm:cxn modelId="{FC7DE1DC-46EC-4C1C-A37B-DF7D261B1822}" type="presParOf" srcId="{13D3F297-C421-4D7E-B4CA-63CC5A3E33AD}" destId="{7F82F3A0-080A-41BF-B28D-CBA1883C351B}" srcOrd="5" destOrd="0" presId="urn:microsoft.com/office/officeart/2005/8/layout/lProcess2"/>
    <dgm:cxn modelId="{F003695A-7DEE-4A9B-9904-9079E4505E06}" type="presParOf" srcId="{13D3F297-C421-4D7E-B4CA-63CC5A3E33AD}" destId="{F3D69D2D-648B-4EE2-A53A-5F0350610954}" srcOrd="6" destOrd="0" presId="urn:microsoft.com/office/officeart/2005/8/layout/lProcess2"/>
    <dgm:cxn modelId="{B10AC6B4-E864-4FCD-96F2-D2EC760EC963}" type="presParOf" srcId="{13D3F297-C421-4D7E-B4CA-63CC5A3E33AD}" destId="{7476934F-2C0D-42B0-9A2D-B7881EA74476}" srcOrd="7" destOrd="0" presId="urn:microsoft.com/office/officeart/2005/8/layout/lProcess2"/>
    <dgm:cxn modelId="{0FD28FDB-CEF8-4A1A-9034-C050EBF22C5A}" type="presParOf" srcId="{13D3F297-C421-4D7E-B4CA-63CC5A3E33AD}" destId="{AE6E1C8B-3AED-471A-94F4-9C7C0E46F7F5}" srcOrd="8" destOrd="0" presId="urn:microsoft.com/office/officeart/2005/8/layout/lProcess2"/>
    <dgm:cxn modelId="{EFE5308F-E46B-4563-A302-3D0C930835EA}" type="presParOf" srcId="{13D3F297-C421-4D7E-B4CA-63CC5A3E33AD}" destId="{FAC1E67B-5CF6-4E61-98B3-0F42FC3F9C63}" srcOrd="9" destOrd="0" presId="urn:microsoft.com/office/officeart/2005/8/layout/lProcess2"/>
    <dgm:cxn modelId="{D5563531-AF32-4416-B2A5-1510FCD26B63}" type="presParOf" srcId="{13D3F297-C421-4D7E-B4CA-63CC5A3E33AD}" destId="{6DB001FB-D9D5-47EC-9403-8C2F2FA7D4FC}" srcOrd="10" destOrd="0" presId="urn:microsoft.com/office/officeart/2005/8/layout/lProcess2"/>
    <dgm:cxn modelId="{799301EF-BCEA-4BA9-9D96-30F61ABBA47D}" type="presParOf" srcId="{13D3F297-C421-4D7E-B4CA-63CC5A3E33AD}" destId="{6F929D19-1D9A-4631-A1C8-93FCF8F22576}" srcOrd="11" destOrd="0" presId="urn:microsoft.com/office/officeart/2005/8/layout/lProcess2"/>
    <dgm:cxn modelId="{138C4886-30ED-4302-B053-8105F8FB896C}" type="presParOf" srcId="{13D3F297-C421-4D7E-B4CA-63CC5A3E33AD}" destId="{A4B76426-255A-4F65-8D3C-AA10946E053C}" srcOrd="12" destOrd="0" presId="urn:microsoft.com/office/officeart/2005/8/layout/lProcess2"/>
    <dgm:cxn modelId="{37E9AD52-B9DA-4573-AF87-BD84A5F59376}" type="presParOf" srcId="{13D3F297-C421-4D7E-B4CA-63CC5A3E33AD}" destId="{11C09C84-7EEB-4D9A-A67D-5B42A7AF18C3}" srcOrd="13" destOrd="0" presId="urn:microsoft.com/office/officeart/2005/8/layout/lProcess2"/>
    <dgm:cxn modelId="{AD480387-928E-4F54-82A8-6A5F45BCC7F4}" type="presParOf" srcId="{13D3F297-C421-4D7E-B4CA-63CC5A3E33AD}" destId="{AB18D78D-7DB9-4367-A053-EDBB5C3AF1F7}" srcOrd="14" destOrd="0" presId="urn:microsoft.com/office/officeart/2005/8/layout/lProcess2"/>
    <dgm:cxn modelId="{80994C4B-DE4B-41B7-9B0E-1BE9E2C99295}" type="presParOf" srcId="{2E82601D-9571-4C86-95B5-DA5AEEABD693}" destId="{AAF9263F-6AA1-459E-A631-515E69F1BACE}" srcOrd="1" destOrd="0" presId="urn:microsoft.com/office/officeart/2005/8/layout/lProcess2"/>
    <dgm:cxn modelId="{2B867761-5E9A-443E-8938-39B757CEC8E8}" type="presParOf" srcId="{2E82601D-9571-4C86-95B5-DA5AEEABD693}" destId="{D366B157-6A97-4E13-A7D1-BCA468321840}" srcOrd="2" destOrd="0" presId="urn:microsoft.com/office/officeart/2005/8/layout/lProcess2"/>
    <dgm:cxn modelId="{D3D3AF9C-E10C-43E0-8389-011E0AEAA4D7}" type="presParOf" srcId="{D366B157-6A97-4E13-A7D1-BCA468321840}" destId="{BE6D825E-4DCB-40DA-AA23-F5EE5364826B}" srcOrd="0" destOrd="0" presId="urn:microsoft.com/office/officeart/2005/8/layout/lProcess2"/>
    <dgm:cxn modelId="{E470A040-AB8D-4867-BE1D-C12719E11EBE}" type="presParOf" srcId="{D366B157-6A97-4E13-A7D1-BCA468321840}" destId="{96C43B5F-3FA9-43AF-8C47-C163DF09DEDF}" srcOrd="1" destOrd="0" presId="urn:microsoft.com/office/officeart/2005/8/layout/lProcess2"/>
    <dgm:cxn modelId="{B71FD4F5-0558-4751-91D5-2FA9E2691E51}" type="presParOf" srcId="{D366B157-6A97-4E13-A7D1-BCA468321840}" destId="{3D263F51-148C-47AB-A476-C32675BAE0E5}" srcOrd="2" destOrd="0" presId="urn:microsoft.com/office/officeart/2005/8/layout/lProcess2"/>
    <dgm:cxn modelId="{B04DC8A7-B89D-426A-BF7E-16004077D079}" type="presParOf" srcId="{3D263F51-148C-47AB-A476-C32675BAE0E5}" destId="{819E5675-14F8-484A-8A5C-E6CF8903BEA9}" srcOrd="0" destOrd="0" presId="urn:microsoft.com/office/officeart/2005/8/layout/lProcess2"/>
    <dgm:cxn modelId="{87EE5E94-D5BF-4C6D-9FC0-DE0BDD3FB552}" type="presParOf" srcId="{819E5675-14F8-484A-8A5C-E6CF8903BEA9}" destId="{506610D7-9A37-4A81-B41C-6DB33BA1F7C4}" srcOrd="0" destOrd="0" presId="urn:microsoft.com/office/officeart/2005/8/layout/lProcess2"/>
    <dgm:cxn modelId="{B6A84AA0-1F93-4463-9015-226B244B1252}" type="presParOf" srcId="{819E5675-14F8-484A-8A5C-E6CF8903BEA9}" destId="{A1ABF46E-F958-4C68-8D2A-8E09311A0797}" srcOrd="1" destOrd="0" presId="urn:microsoft.com/office/officeart/2005/8/layout/lProcess2"/>
    <dgm:cxn modelId="{A4FE4472-8EBD-46A0-AE9C-61EBF096CDDE}" type="presParOf" srcId="{819E5675-14F8-484A-8A5C-E6CF8903BEA9}" destId="{22B6E577-6733-45A5-9FD9-3C4436515633}" srcOrd="2" destOrd="0" presId="urn:microsoft.com/office/officeart/2005/8/layout/lProcess2"/>
    <dgm:cxn modelId="{08AEDFB5-B31D-4416-939A-5E225B6B1943}" type="presParOf" srcId="{2E82601D-9571-4C86-95B5-DA5AEEABD693}" destId="{8CEC83CE-D716-4709-83EE-49EB4CD34EDB}" srcOrd="3" destOrd="0" presId="urn:microsoft.com/office/officeart/2005/8/layout/lProcess2"/>
    <dgm:cxn modelId="{12FA6A96-BF92-4F0C-AD53-2FCE98E48D1C}" type="presParOf" srcId="{2E82601D-9571-4C86-95B5-DA5AEEABD693}" destId="{0A723429-D7B1-4C45-BF2F-524494AB1DDF}" srcOrd="4" destOrd="0" presId="urn:microsoft.com/office/officeart/2005/8/layout/lProcess2"/>
    <dgm:cxn modelId="{5319B603-6C63-4EF0-984D-D10512D1EDEF}" type="presParOf" srcId="{0A723429-D7B1-4C45-BF2F-524494AB1DDF}" destId="{3E144248-255E-4423-BEB3-D39D73E9F0D9}" srcOrd="0" destOrd="0" presId="urn:microsoft.com/office/officeart/2005/8/layout/lProcess2"/>
    <dgm:cxn modelId="{57B17880-EF47-46AB-9EF3-AFC0052483FE}" type="presParOf" srcId="{0A723429-D7B1-4C45-BF2F-524494AB1DDF}" destId="{9A710F69-3DA4-462B-A387-25D8B49E82DB}" srcOrd="1" destOrd="0" presId="urn:microsoft.com/office/officeart/2005/8/layout/lProcess2"/>
    <dgm:cxn modelId="{1E72EA19-B02A-4B61-98B3-1E30C53E8336}" type="presParOf" srcId="{0A723429-D7B1-4C45-BF2F-524494AB1DDF}" destId="{75662166-0606-4B87-BC37-4BA7AD4F2210}" srcOrd="2" destOrd="0" presId="urn:microsoft.com/office/officeart/2005/8/layout/lProcess2"/>
    <dgm:cxn modelId="{6F92D981-78F1-4EC4-8A8F-65B894CB8B2B}" type="presParOf" srcId="{75662166-0606-4B87-BC37-4BA7AD4F2210}" destId="{5CF6BD1D-0D29-4137-8650-8729ACDAAA2C}" srcOrd="0" destOrd="0" presId="urn:microsoft.com/office/officeart/2005/8/layout/lProcess2"/>
    <dgm:cxn modelId="{B4572D3F-A222-41A5-A9C8-5FDFB4ED6FA8}" type="presParOf" srcId="{5CF6BD1D-0D29-4137-8650-8729ACDAAA2C}" destId="{E2B3CCD8-CF19-42FF-BDB0-8AA38E1CD534}" srcOrd="0" destOrd="0" presId="urn:microsoft.com/office/officeart/2005/8/layout/lProcess2"/>
    <dgm:cxn modelId="{74354848-7F2D-420A-ACEB-04F5DE432209}" type="presParOf" srcId="{5CF6BD1D-0D29-4137-8650-8729ACDAAA2C}" destId="{902243F4-101E-4862-A06C-CEB3602407FF}" srcOrd="1" destOrd="0" presId="urn:microsoft.com/office/officeart/2005/8/layout/lProcess2"/>
    <dgm:cxn modelId="{A819101A-5ABB-40EE-A776-4C01E9FEC352}" type="presParOf" srcId="{5CF6BD1D-0D29-4137-8650-8729ACDAAA2C}" destId="{BCD55D53-0FB9-4192-8C48-97A277AD15B2}" srcOrd="2" destOrd="0" presId="urn:microsoft.com/office/officeart/2005/8/layout/lProcess2"/>
    <dgm:cxn modelId="{5F78B2AA-EDA8-425A-81E0-BCAB0A635FC5}" type="presParOf" srcId="{5CF6BD1D-0D29-4137-8650-8729ACDAAA2C}" destId="{F7090997-4CA3-4376-9735-1FE2C0D9AC5F}" srcOrd="3" destOrd="0" presId="urn:microsoft.com/office/officeart/2005/8/layout/lProcess2"/>
    <dgm:cxn modelId="{20D3EF2D-875B-492E-B1D0-B54AED10FB85}" type="presParOf" srcId="{5CF6BD1D-0D29-4137-8650-8729ACDAAA2C}" destId="{879186D3-7CB8-48E0-B6C1-6DBE5AF06DDA}" srcOrd="4" destOrd="0" presId="urn:microsoft.com/office/officeart/2005/8/layout/lProcess2"/>
    <dgm:cxn modelId="{C60C47A5-B87A-44FB-A530-5667F28B0442}" type="presParOf" srcId="{5CF6BD1D-0D29-4137-8650-8729ACDAAA2C}" destId="{CBE75316-03AD-4637-B568-43C18633B503}" srcOrd="5" destOrd="0" presId="urn:microsoft.com/office/officeart/2005/8/layout/lProcess2"/>
    <dgm:cxn modelId="{A0DC6A7F-8893-4C53-B1C3-BB1E1FBE1C2A}" type="presParOf" srcId="{5CF6BD1D-0D29-4137-8650-8729ACDAAA2C}" destId="{E14DBCCE-C333-43A8-8FCC-9D525FC0CC40}" srcOrd="6" destOrd="0" presId="urn:microsoft.com/office/officeart/2005/8/layout/lProcess2"/>
    <dgm:cxn modelId="{32AE4B48-10D9-42B0-BEC1-7E68103C618A}" type="presParOf" srcId="{5CF6BD1D-0D29-4137-8650-8729ACDAAA2C}" destId="{DA78E4F1-2CEF-41C2-B817-A30969DDC2D0}" srcOrd="7" destOrd="0" presId="urn:microsoft.com/office/officeart/2005/8/layout/lProcess2"/>
    <dgm:cxn modelId="{FF980610-8F34-430D-8F70-CE8E96CF7351}" type="presParOf" srcId="{5CF6BD1D-0D29-4137-8650-8729ACDAAA2C}" destId="{F0948F79-A64E-4D0B-A662-2281AD71D815}" srcOrd="8" destOrd="0" presId="urn:microsoft.com/office/officeart/2005/8/layout/lProcess2"/>
    <dgm:cxn modelId="{AB5C9770-F1C6-4FEE-AF8D-0460589F2D50}" type="presParOf" srcId="{5CF6BD1D-0D29-4137-8650-8729ACDAAA2C}" destId="{86B8CDDF-34AC-4AD3-B7A8-2D93FBCBEADA}" srcOrd="9" destOrd="0" presId="urn:microsoft.com/office/officeart/2005/8/layout/lProcess2"/>
    <dgm:cxn modelId="{4D5CD6D1-8398-4275-9BEB-402A9AE02C5B}" type="presParOf" srcId="{5CF6BD1D-0D29-4137-8650-8729ACDAAA2C}" destId="{EB8FDBC6-4869-407F-913F-159884EC8E45}" srcOrd="10" destOrd="0" presId="urn:microsoft.com/office/officeart/2005/8/layout/lProcess2"/>
    <dgm:cxn modelId="{DE61AE8F-F9BB-45DA-98B0-86B10DF179C6}" type="presParOf" srcId="{5CF6BD1D-0D29-4137-8650-8729ACDAAA2C}" destId="{CF0F9FF8-9471-44E1-BD01-2BE9A1500131}" srcOrd="11" destOrd="0" presId="urn:microsoft.com/office/officeart/2005/8/layout/lProcess2"/>
    <dgm:cxn modelId="{8DBE2152-0A98-490A-BE56-585F00036140}" type="presParOf" srcId="{5CF6BD1D-0D29-4137-8650-8729ACDAAA2C}" destId="{3311FBED-6F0E-4EE2-B6A2-C7351A3D968A}" srcOrd="12" destOrd="0" presId="urn:microsoft.com/office/officeart/2005/8/layout/lProcess2"/>
    <dgm:cxn modelId="{BDE8A828-048A-481B-A85B-D3F1CEB6F626}" type="presParOf" srcId="{5CF6BD1D-0D29-4137-8650-8729ACDAAA2C}" destId="{ED080336-6FAE-41A7-9B7C-7F24D322010C}" srcOrd="13" destOrd="0" presId="urn:microsoft.com/office/officeart/2005/8/layout/lProcess2"/>
    <dgm:cxn modelId="{858D6640-1CAD-42BB-986D-16623AFA298A}" type="presParOf" srcId="{5CF6BD1D-0D29-4137-8650-8729ACDAAA2C}" destId="{5EF6AD34-759E-48AF-B377-F621F0F282B3}" srcOrd="1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9148E-7FB3-446C-9A52-EF1899B9E01A}">
      <dsp:nvSpPr>
        <dsp:cNvPr id="0" name=""/>
        <dsp:cNvSpPr/>
      </dsp:nvSpPr>
      <dsp:spPr>
        <a:xfrm>
          <a:off x="105292"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Similar to Transitions to College</a:t>
          </a:r>
          <a:endParaRPr lang="en-US" sz="1300" kern="1200" dirty="0"/>
        </a:p>
      </dsp:txBody>
      <dsp:txXfrm>
        <a:off x="127844" y="26997"/>
        <a:ext cx="1244243" cy="939918"/>
      </dsp:txXfrm>
    </dsp:sp>
    <dsp:sp modelId="{87F3EF95-DC4E-4DA6-A4F7-DA3F9109A5B3}">
      <dsp:nvSpPr>
        <dsp:cNvPr id="0" name=""/>
        <dsp:cNvSpPr/>
      </dsp:nvSpPr>
      <dsp:spPr>
        <a:xfrm>
          <a:off x="105292"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Bridge Programs</a:t>
          </a:r>
          <a:endParaRPr lang="en-US" sz="1000" kern="1200" dirty="0"/>
        </a:p>
      </dsp:txBody>
      <dsp:txXfrm>
        <a:off x="105292" y="966915"/>
        <a:ext cx="907990" cy="413862"/>
      </dsp:txXfrm>
    </dsp:sp>
    <dsp:sp modelId="{434CD7F4-9B49-4E3C-BAC3-274A124B6500}">
      <dsp:nvSpPr>
        <dsp:cNvPr id="0" name=""/>
        <dsp:cNvSpPr/>
      </dsp:nvSpPr>
      <dsp:spPr>
        <a:xfrm>
          <a:off x="1049757" y="1032653"/>
          <a:ext cx="451271" cy="4512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FA4361-5964-4232-99C4-809EF4A6B82F}">
      <dsp:nvSpPr>
        <dsp:cNvPr id="0" name=""/>
        <dsp:cNvSpPr/>
      </dsp:nvSpPr>
      <dsp:spPr>
        <a:xfrm>
          <a:off x="1612828"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Required at all sites for all students</a:t>
          </a:r>
          <a:endParaRPr lang="en-US" sz="1300" kern="1200" dirty="0"/>
        </a:p>
      </dsp:txBody>
      <dsp:txXfrm>
        <a:off x="1635380" y="26997"/>
        <a:ext cx="1244243" cy="939918"/>
      </dsp:txXfrm>
    </dsp:sp>
    <dsp:sp modelId="{A2DE9B3A-1AEB-45E1-8D29-CE92782A87DD}">
      <dsp:nvSpPr>
        <dsp:cNvPr id="0" name=""/>
        <dsp:cNvSpPr/>
      </dsp:nvSpPr>
      <dsp:spPr>
        <a:xfrm>
          <a:off x="1612828"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Career Services</a:t>
          </a:r>
          <a:endParaRPr lang="en-US" sz="1000" kern="1200" dirty="0"/>
        </a:p>
      </dsp:txBody>
      <dsp:txXfrm>
        <a:off x="1612828" y="966915"/>
        <a:ext cx="907990" cy="413862"/>
      </dsp:txXfrm>
    </dsp:sp>
    <dsp:sp modelId="{75543CFC-C48E-438F-8CD0-598E901836B9}">
      <dsp:nvSpPr>
        <dsp:cNvPr id="0" name=""/>
        <dsp:cNvSpPr/>
      </dsp:nvSpPr>
      <dsp:spPr>
        <a:xfrm>
          <a:off x="2557292" y="1032653"/>
          <a:ext cx="451271" cy="45127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CCD41E-B62E-4E39-8D08-EB507E3A5FB2}">
      <dsp:nvSpPr>
        <dsp:cNvPr id="0" name=""/>
        <dsp:cNvSpPr/>
      </dsp:nvSpPr>
      <dsp:spPr>
        <a:xfrm>
          <a:off x="3120364"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Funding often supported institutionally or through partnerships</a:t>
          </a:r>
          <a:endParaRPr lang="en-US" sz="1300" kern="1200" dirty="0"/>
        </a:p>
      </dsp:txBody>
      <dsp:txXfrm>
        <a:off x="3142916" y="26997"/>
        <a:ext cx="1244243" cy="939918"/>
      </dsp:txXfrm>
    </dsp:sp>
    <dsp:sp modelId="{E7A7F5DF-FDBB-4764-9BDE-10B4C6B5186B}">
      <dsp:nvSpPr>
        <dsp:cNvPr id="0" name=""/>
        <dsp:cNvSpPr/>
      </dsp:nvSpPr>
      <dsp:spPr>
        <a:xfrm>
          <a:off x="3120364"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CTE Concurrent Enrollments</a:t>
          </a:r>
          <a:endParaRPr lang="en-US" sz="1000" kern="1200" dirty="0"/>
        </a:p>
      </dsp:txBody>
      <dsp:txXfrm>
        <a:off x="3120364" y="966915"/>
        <a:ext cx="907990" cy="413862"/>
      </dsp:txXfrm>
    </dsp:sp>
    <dsp:sp modelId="{57AE1C8F-E1D2-40CC-AAA2-A18BE48908B9}">
      <dsp:nvSpPr>
        <dsp:cNvPr id="0" name=""/>
        <dsp:cNvSpPr/>
      </dsp:nvSpPr>
      <dsp:spPr>
        <a:xfrm>
          <a:off x="4064828" y="1032653"/>
          <a:ext cx="451271" cy="45127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3000" r="-83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51DDD-4009-430B-ACE6-D3870B1DAC1C}">
      <dsp:nvSpPr>
        <dsp:cNvPr id="0" name=""/>
        <dsp:cNvSpPr/>
      </dsp:nvSpPr>
      <dsp:spPr>
        <a:xfrm>
          <a:off x="4627899"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Only offered at sites that applied for this</a:t>
          </a:r>
          <a:endParaRPr lang="en-US" sz="1300" kern="1200" dirty="0"/>
        </a:p>
      </dsp:txBody>
      <dsp:txXfrm>
        <a:off x="4650451" y="26997"/>
        <a:ext cx="1244243" cy="939918"/>
      </dsp:txXfrm>
    </dsp:sp>
    <dsp:sp modelId="{C0A28A0D-1CC0-4D56-895E-E8E31281B242}">
      <dsp:nvSpPr>
        <dsp:cNvPr id="0" name=""/>
        <dsp:cNvSpPr/>
      </dsp:nvSpPr>
      <dsp:spPr>
        <a:xfrm>
          <a:off x="4627899"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Corrections</a:t>
          </a:r>
          <a:endParaRPr lang="en-US" sz="1000" kern="1200" dirty="0"/>
        </a:p>
      </dsp:txBody>
      <dsp:txXfrm>
        <a:off x="4627899" y="966915"/>
        <a:ext cx="907990" cy="413862"/>
      </dsp:txXfrm>
    </dsp:sp>
    <dsp:sp modelId="{104246B2-382E-4BBE-A97B-2B494ACFAC23}">
      <dsp:nvSpPr>
        <dsp:cNvPr id="0" name=""/>
        <dsp:cNvSpPr/>
      </dsp:nvSpPr>
      <dsp:spPr>
        <a:xfrm>
          <a:off x="5572364" y="1032653"/>
          <a:ext cx="451271" cy="45127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7BC654-F17C-4C7C-AD8E-2FF8368C2957}">
      <dsp:nvSpPr>
        <dsp:cNvPr id="0" name=""/>
        <dsp:cNvSpPr/>
      </dsp:nvSpPr>
      <dsp:spPr>
        <a:xfrm>
          <a:off x="6135435"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AD7959-0BD4-419E-8FA0-4FB93677248D}">
      <dsp:nvSpPr>
        <dsp:cNvPr id="0" name=""/>
        <dsp:cNvSpPr/>
      </dsp:nvSpPr>
      <dsp:spPr>
        <a:xfrm>
          <a:off x="6135435"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English Language Acquisition</a:t>
          </a:r>
          <a:endParaRPr lang="en-US" sz="1000" kern="1200" dirty="0"/>
        </a:p>
      </dsp:txBody>
      <dsp:txXfrm>
        <a:off x="6135435" y="966915"/>
        <a:ext cx="907990" cy="413862"/>
      </dsp:txXfrm>
    </dsp:sp>
    <dsp:sp modelId="{8E0570EC-988B-4A66-A8BB-DDA3BE10F22B}">
      <dsp:nvSpPr>
        <dsp:cNvPr id="0" name=""/>
        <dsp:cNvSpPr/>
      </dsp:nvSpPr>
      <dsp:spPr>
        <a:xfrm>
          <a:off x="7079900" y="1032653"/>
          <a:ext cx="451271" cy="45127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EA029D-A2AB-4E1A-BA60-C2711C2C837F}">
      <dsp:nvSpPr>
        <dsp:cNvPr id="0" name=""/>
        <dsp:cNvSpPr/>
      </dsp:nvSpPr>
      <dsp:spPr>
        <a:xfrm>
          <a:off x="7642971" y="4445"/>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Available at all sites</a:t>
          </a:r>
          <a:endParaRPr lang="en-US" sz="1300" kern="1200" dirty="0"/>
        </a:p>
      </dsp:txBody>
      <dsp:txXfrm>
        <a:off x="7665523" y="26997"/>
        <a:ext cx="1244243" cy="939918"/>
      </dsp:txXfrm>
    </dsp:sp>
    <dsp:sp modelId="{394CEC92-AC3A-4D14-9FC0-B0E4FC9B0B0C}">
      <dsp:nvSpPr>
        <dsp:cNvPr id="0" name=""/>
        <dsp:cNvSpPr/>
      </dsp:nvSpPr>
      <dsp:spPr>
        <a:xfrm>
          <a:off x="7642971" y="966915"/>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General AE</a:t>
          </a:r>
          <a:endParaRPr lang="en-US" sz="1000" kern="1200" dirty="0"/>
        </a:p>
      </dsp:txBody>
      <dsp:txXfrm>
        <a:off x="7642971" y="966915"/>
        <a:ext cx="907990" cy="413862"/>
      </dsp:txXfrm>
    </dsp:sp>
    <dsp:sp modelId="{0A9B8F5E-6FEA-48F5-81A4-56DF07E8BBF0}">
      <dsp:nvSpPr>
        <dsp:cNvPr id="0" name=""/>
        <dsp:cNvSpPr/>
      </dsp:nvSpPr>
      <dsp:spPr>
        <a:xfrm>
          <a:off x="8587435" y="1032653"/>
          <a:ext cx="451271" cy="45127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AF3D30-DD61-4C5D-9F95-DE9617BFB34B}">
      <dsp:nvSpPr>
        <dsp:cNvPr id="0" name=""/>
        <dsp:cNvSpPr/>
      </dsp:nvSpPr>
      <dsp:spPr>
        <a:xfrm>
          <a:off x="105292"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Offered at all sites in Wyoming</a:t>
          </a:r>
          <a:endParaRPr lang="en-US" sz="1300" kern="1200" dirty="0"/>
        </a:p>
      </dsp:txBody>
      <dsp:txXfrm>
        <a:off x="127844" y="1729982"/>
        <a:ext cx="1244243" cy="939918"/>
      </dsp:txXfrm>
    </dsp:sp>
    <dsp:sp modelId="{799B9E85-CE07-49E3-B3EF-25C806432400}">
      <dsp:nvSpPr>
        <dsp:cNvPr id="0" name=""/>
        <dsp:cNvSpPr/>
      </dsp:nvSpPr>
      <dsp:spPr>
        <a:xfrm>
          <a:off x="105292"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HSEC</a:t>
          </a:r>
          <a:endParaRPr lang="en-US" sz="1000" kern="1200" dirty="0"/>
        </a:p>
      </dsp:txBody>
      <dsp:txXfrm>
        <a:off x="105292" y="2669901"/>
        <a:ext cx="907990" cy="413862"/>
      </dsp:txXfrm>
    </dsp:sp>
    <dsp:sp modelId="{782688E9-EC44-4FAF-BCAA-314E321E1932}">
      <dsp:nvSpPr>
        <dsp:cNvPr id="0" name=""/>
        <dsp:cNvSpPr/>
      </dsp:nvSpPr>
      <dsp:spPr>
        <a:xfrm>
          <a:off x="1049757" y="2735639"/>
          <a:ext cx="451271" cy="451271"/>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B4A986-1034-43EB-A79D-6AA1F4B6AB70}">
      <dsp:nvSpPr>
        <dsp:cNvPr id="0" name=""/>
        <dsp:cNvSpPr/>
      </dsp:nvSpPr>
      <dsp:spPr>
        <a:xfrm>
          <a:off x="1612828"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At least 1 must be offered at all sites</a:t>
          </a:r>
          <a:endParaRPr lang="en-US" sz="1300" kern="1200" dirty="0"/>
        </a:p>
      </dsp:txBody>
      <dsp:txXfrm>
        <a:off x="1635380" y="1729982"/>
        <a:ext cx="1244243" cy="939918"/>
      </dsp:txXfrm>
    </dsp:sp>
    <dsp:sp modelId="{671E73E8-1754-4B1B-AE38-809DAB206F5A}">
      <dsp:nvSpPr>
        <dsp:cNvPr id="0" name=""/>
        <dsp:cNvSpPr/>
      </dsp:nvSpPr>
      <dsp:spPr>
        <a:xfrm>
          <a:off x="1612828"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IET</a:t>
          </a:r>
          <a:endParaRPr lang="en-US" sz="1000" kern="1200" dirty="0"/>
        </a:p>
      </dsp:txBody>
      <dsp:txXfrm>
        <a:off x="1612828" y="2669901"/>
        <a:ext cx="907990" cy="413862"/>
      </dsp:txXfrm>
    </dsp:sp>
    <dsp:sp modelId="{85241F16-5025-4CF6-8B09-35DC16955823}">
      <dsp:nvSpPr>
        <dsp:cNvPr id="0" name=""/>
        <dsp:cNvSpPr/>
      </dsp:nvSpPr>
      <dsp:spPr>
        <a:xfrm>
          <a:off x="2557292" y="2735639"/>
          <a:ext cx="451271" cy="451271"/>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4000" r="-34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B64661-2D13-4E98-9795-11C321917346}">
      <dsp:nvSpPr>
        <dsp:cNvPr id="0" name=""/>
        <dsp:cNvSpPr/>
      </dsp:nvSpPr>
      <dsp:spPr>
        <a:xfrm>
          <a:off x="3120364"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Only 1 provider in Wyoming</a:t>
          </a:r>
          <a:endParaRPr lang="en-US" sz="1300" kern="1200" dirty="0"/>
        </a:p>
      </dsp:txBody>
      <dsp:txXfrm>
        <a:off x="3142916" y="1729982"/>
        <a:ext cx="1244243" cy="939918"/>
      </dsp:txXfrm>
    </dsp:sp>
    <dsp:sp modelId="{C1B120F7-E1C6-41BF-BE1E-1F54335FBDEB}">
      <dsp:nvSpPr>
        <dsp:cNvPr id="0" name=""/>
        <dsp:cNvSpPr/>
      </dsp:nvSpPr>
      <dsp:spPr>
        <a:xfrm>
          <a:off x="3120364"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IELCE</a:t>
          </a:r>
          <a:endParaRPr lang="en-US" sz="1000" kern="1200" dirty="0"/>
        </a:p>
      </dsp:txBody>
      <dsp:txXfrm>
        <a:off x="3120364" y="2669901"/>
        <a:ext cx="907990" cy="413862"/>
      </dsp:txXfrm>
    </dsp:sp>
    <dsp:sp modelId="{C62AE08E-E189-4A80-AAE1-B4866CC9D0E6}">
      <dsp:nvSpPr>
        <dsp:cNvPr id="0" name=""/>
        <dsp:cNvSpPr/>
      </dsp:nvSpPr>
      <dsp:spPr>
        <a:xfrm>
          <a:off x="4064828" y="2735639"/>
          <a:ext cx="451271" cy="451271"/>
        </a:xfrm>
        <a:prstGeom prst="ellips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93000" r="-93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301F7-F269-4CBC-A492-6415C24F4B03}">
      <dsp:nvSpPr>
        <dsp:cNvPr id="0" name=""/>
        <dsp:cNvSpPr/>
      </dsp:nvSpPr>
      <dsp:spPr>
        <a:xfrm>
          <a:off x="4627899"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Similar to Bridge Programs</a:t>
          </a:r>
          <a:endParaRPr lang="en-US" sz="1300" kern="1200" dirty="0"/>
        </a:p>
      </dsp:txBody>
      <dsp:txXfrm>
        <a:off x="4650451" y="1729982"/>
        <a:ext cx="1244243" cy="939918"/>
      </dsp:txXfrm>
    </dsp:sp>
    <dsp:sp modelId="{6DBAD458-7190-4A96-8678-A7E9FC049D28}">
      <dsp:nvSpPr>
        <dsp:cNvPr id="0" name=""/>
        <dsp:cNvSpPr/>
      </dsp:nvSpPr>
      <dsp:spPr>
        <a:xfrm>
          <a:off x="4627899"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Transitions to College</a:t>
          </a:r>
          <a:endParaRPr lang="en-US" sz="1000" kern="1200" dirty="0"/>
        </a:p>
      </dsp:txBody>
      <dsp:txXfrm>
        <a:off x="4627899" y="2669901"/>
        <a:ext cx="907990" cy="413862"/>
      </dsp:txXfrm>
    </dsp:sp>
    <dsp:sp modelId="{041FD9F5-E1B9-4970-BB19-1A8F4646F548}">
      <dsp:nvSpPr>
        <dsp:cNvPr id="0" name=""/>
        <dsp:cNvSpPr/>
      </dsp:nvSpPr>
      <dsp:spPr>
        <a:xfrm>
          <a:off x="5572364" y="2735639"/>
          <a:ext cx="451271" cy="451271"/>
        </a:xfrm>
        <a:prstGeom prst="ellips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5000" r="-25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DC9436-5109-4E32-9D56-1FB9E6D61375}">
      <dsp:nvSpPr>
        <dsp:cNvPr id="0" name=""/>
        <dsp:cNvSpPr/>
      </dsp:nvSpPr>
      <dsp:spPr>
        <a:xfrm>
          <a:off x="6135435"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Offered in partnership with DWS</a:t>
          </a:r>
          <a:endParaRPr lang="en-US" sz="1300" kern="1200" dirty="0"/>
        </a:p>
      </dsp:txBody>
      <dsp:txXfrm>
        <a:off x="6157987" y="1729982"/>
        <a:ext cx="1244243" cy="939918"/>
      </dsp:txXfrm>
    </dsp:sp>
    <dsp:sp modelId="{FB509848-8C7D-4D0D-82BE-1C53F1610F60}">
      <dsp:nvSpPr>
        <dsp:cNvPr id="0" name=""/>
        <dsp:cNvSpPr/>
      </dsp:nvSpPr>
      <dsp:spPr>
        <a:xfrm>
          <a:off x="6135435"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Work Experience</a:t>
          </a:r>
          <a:endParaRPr lang="en-US" sz="1000" kern="1200" dirty="0"/>
        </a:p>
      </dsp:txBody>
      <dsp:txXfrm>
        <a:off x="6135435" y="2669901"/>
        <a:ext cx="907990" cy="413862"/>
      </dsp:txXfrm>
    </dsp:sp>
    <dsp:sp modelId="{46A7993F-9D1D-4734-89E4-47A302DFE3C5}">
      <dsp:nvSpPr>
        <dsp:cNvPr id="0" name=""/>
        <dsp:cNvSpPr/>
      </dsp:nvSpPr>
      <dsp:spPr>
        <a:xfrm>
          <a:off x="7079900" y="2735639"/>
          <a:ext cx="451271" cy="451271"/>
        </a:xfrm>
        <a:prstGeom prst="ellips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AC02C3-4411-4BD2-85BC-B5ED17D8942F}">
      <dsp:nvSpPr>
        <dsp:cNvPr id="0" name=""/>
        <dsp:cNvSpPr/>
      </dsp:nvSpPr>
      <dsp:spPr>
        <a:xfrm>
          <a:off x="7642971" y="1707430"/>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Limited availability in the State</a:t>
          </a:r>
          <a:endParaRPr lang="en-US" sz="1300" kern="1200" dirty="0"/>
        </a:p>
      </dsp:txBody>
      <dsp:txXfrm>
        <a:off x="7665523" y="1729982"/>
        <a:ext cx="1244243" cy="939918"/>
      </dsp:txXfrm>
    </dsp:sp>
    <dsp:sp modelId="{9A45CFC5-2550-47E5-AE74-3762E6E1303C}">
      <dsp:nvSpPr>
        <dsp:cNvPr id="0" name=""/>
        <dsp:cNvSpPr/>
      </dsp:nvSpPr>
      <dsp:spPr>
        <a:xfrm>
          <a:off x="7642971" y="2669901"/>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Workplace Literacy</a:t>
          </a:r>
          <a:endParaRPr lang="en-US" sz="1000" kern="1200" dirty="0"/>
        </a:p>
      </dsp:txBody>
      <dsp:txXfrm>
        <a:off x="7642971" y="2669901"/>
        <a:ext cx="907990" cy="413862"/>
      </dsp:txXfrm>
    </dsp:sp>
    <dsp:sp modelId="{38F871A6-7223-4206-83D6-00DA3D76BD1C}">
      <dsp:nvSpPr>
        <dsp:cNvPr id="0" name=""/>
        <dsp:cNvSpPr/>
      </dsp:nvSpPr>
      <dsp:spPr>
        <a:xfrm>
          <a:off x="8587435" y="2735639"/>
          <a:ext cx="451271" cy="451271"/>
        </a:xfrm>
        <a:prstGeom prst="ellips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25000" r="-25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A23DA-F848-499B-B08B-B663E3DAAE4B}">
      <dsp:nvSpPr>
        <dsp:cNvPr id="0" name=""/>
        <dsp:cNvSpPr/>
      </dsp:nvSpPr>
      <dsp:spPr>
        <a:xfrm>
          <a:off x="3874132" y="3410416"/>
          <a:ext cx="1289347" cy="962470"/>
        </a:xfrm>
        <a:prstGeom prst="round2SameRect">
          <a:avLst>
            <a:gd name="adj1" fmla="val 8000"/>
            <a:gd name="adj2" fmla="val 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Offered at all sites in Wyoming</a:t>
          </a:r>
          <a:endParaRPr lang="en-US" sz="1300" kern="1200" dirty="0"/>
        </a:p>
      </dsp:txBody>
      <dsp:txXfrm>
        <a:off x="3896684" y="3432968"/>
        <a:ext cx="1244243" cy="939918"/>
      </dsp:txXfrm>
    </dsp:sp>
    <dsp:sp modelId="{C6C323AF-50C2-435D-BC41-4C50178EA0F5}">
      <dsp:nvSpPr>
        <dsp:cNvPr id="0" name=""/>
        <dsp:cNvSpPr/>
      </dsp:nvSpPr>
      <dsp:spPr>
        <a:xfrm>
          <a:off x="3874132" y="4372886"/>
          <a:ext cx="1289347" cy="41386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12700" bIns="0" numCol="1" spcCol="1270" anchor="ctr" anchorCtr="0">
          <a:noAutofit/>
        </a:bodyPr>
        <a:lstStyle/>
        <a:p>
          <a:pPr lvl="0" algn="l" defTabSz="444500">
            <a:lnSpc>
              <a:spcPct val="90000"/>
            </a:lnSpc>
            <a:spcBef>
              <a:spcPct val="0"/>
            </a:spcBef>
            <a:spcAft>
              <a:spcPct val="35000"/>
            </a:spcAft>
          </a:pPr>
          <a:r>
            <a:rPr lang="en-US" sz="1000" kern="1200" dirty="0" smtClean="0"/>
            <a:t>Workforce Preparation</a:t>
          </a:r>
          <a:endParaRPr lang="en-US" sz="1000" kern="1200" dirty="0"/>
        </a:p>
      </dsp:txBody>
      <dsp:txXfrm>
        <a:off x="3874132" y="4372886"/>
        <a:ext cx="907990" cy="413862"/>
      </dsp:txXfrm>
    </dsp:sp>
    <dsp:sp modelId="{91A338D5-50B7-44A7-B0CA-6AADB35993AE}">
      <dsp:nvSpPr>
        <dsp:cNvPr id="0" name=""/>
        <dsp:cNvSpPr/>
      </dsp:nvSpPr>
      <dsp:spPr>
        <a:xfrm>
          <a:off x="4818596" y="4438625"/>
          <a:ext cx="451271" cy="451271"/>
        </a:xfrm>
        <a:prstGeom prst="ellipse">
          <a:avLst/>
        </a:prstGeom>
        <a:blipFill>
          <a:blip xmlns:r="http://schemas.openxmlformats.org/officeDocument/2006/relationships" r:embed="rId13">
            <a:extLst>
              <a:ext uri="{28A0092B-C50C-407E-A947-70E740481C1C}">
                <a14:useLocalDpi xmlns:a14="http://schemas.microsoft.com/office/drawing/2010/main" val="0"/>
              </a:ext>
            </a:extLst>
          </a:blip>
          <a:srcRect/>
          <a:stretch>
            <a:fillRect l="-25000" r="-25000"/>
          </a:stretch>
        </a:blip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E2206-7217-4D25-B4B5-B0A9C20E9D2C}">
      <dsp:nvSpPr>
        <dsp:cNvPr id="0" name=""/>
        <dsp:cNvSpPr/>
      </dsp:nvSpPr>
      <dsp:spPr>
        <a:xfrm>
          <a:off x="0" y="3847149"/>
          <a:ext cx="6137451"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86EE3-32F2-4EA3-822B-25F0FF42E2A8}">
      <dsp:nvSpPr>
        <dsp:cNvPr id="0" name=""/>
        <dsp:cNvSpPr/>
      </dsp:nvSpPr>
      <dsp:spPr>
        <a:xfrm>
          <a:off x="0" y="2194737"/>
          <a:ext cx="6137451"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8CA7B3-7A21-48EB-B1F5-201CBD58294C}">
      <dsp:nvSpPr>
        <dsp:cNvPr id="0" name=""/>
        <dsp:cNvSpPr/>
      </dsp:nvSpPr>
      <dsp:spPr>
        <a:xfrm>
          <a:off x="0" y="542325"/>
          <a:ext cx="6137451"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C5EA64-EB8D-418B-BF60-925A4142A8E0}">
      <dsp:nvSpPr>
        <dsp:cNvPr id="0" name=""/>
        <dsp:cNvSpPr/>
      </dsp:nvSpPr>
      <dsp:spPr>
        <a:xfrm>
          <a:off x="1595737" y="604"/>
          <a:ext cx="4541714" cy="54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lvl="0" algn="l" defTabSz="444500">
            <a:lnSpc>
              <a:spcPct val="90000"/>
            </a:lnSpc>
            <a:spcBef>
              <a:spcPct val="0"/>
            </a:spcBef>
            <a:spcAft>
              <a:spcPct val="35000"/>
            </a:spcAft>
          </a:pPr>
          <a:r>
            <a:rPr lang="en-US" sz="1000" kern="1200" dirty="0" smtClean="0"/>
            <a:t>Assigns contact hours based on the elapsed time that a participant is connected to, or engaged in, an online or stand-alone software program hat tracks time. The software should disconnect after a preset period of inactivity. </a:t>
          </a:r>
          <a:endParaRPr lang="en-US" sz="1000" kern="1200" dirty="0"/>
        </a:p>
      </dsp:txBody>
      <dsp:txXfrm>
        <a:off x="1595737" y="604"/>
        <a:ext cx="4541714" cy="541721"/>
      </dsp:txXfrm>
    </dsp:sp>
    <dsp:sp modelId="{3218E9E4-CA80-49EF-B908-3A261C8BCFE8}">
      <dsp:nvSpPr>
        <dsp:cNvPr id="0" name=""/>
        <dsp:cNvSpPr/>
      </dsp:nvSpPr>
      <dsp:spPr>
        <a:xfrm>
          <a:off x="0" y="604"/>
          <a:ext cx="1595737" cy="541721"/>
        </a:xfrm>
        <a:prstGeom prst="round2SameRect">
          <a:avLst>
            <a:gd name="adj1" fmla="val 16670"/>
            <a:gd name="adj2" fmla="val 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Clock time</a:t>
          </a:r>
          <a:endParaRPr lang="en-US" sz="1700" kern="1200" dirty="0"/>
        </a:p>
      </dsp:txBody>
      <dsp:txXfrm>
        <a:off x="26449" y="27053"/>
        <a:ext cx="1542839" cy="515272"/>
      </dsp:txXfrm>
    </dsp:sp>
    <dsp:sp modelId="{0B227A65-B807-43B5-90A0-B33A4A36915D}">
      <dsp:nvSpPr>
        <dsp:cNvPr id="0" name=""/>
        <dsp:cNvSpPr/>
      </dsp:nvSpPr>
      <dsp:spPr>
        <a:xfrm>
          <a:off x="0" y="542325"/>
          <a:ext cx="6137451" cy="108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System records number of hours for time on task</a:t>
          </a:r>
          <a:endParaRPr lang="en-US" sz="1800" kern="1200" dirty="0"/>
        </a:p>
      </dsp:txBody>
      <dsp:txXfrm>
        <a:off x="0" y="542325"/>
        <a:ext cx="6137451" cy="1083604"/>
      </dsp:txXfrm>
    </dsp:sp>
    <dsp:sp modelId="{F0FAF9C5-C50B-4334-B84B-2D85156A55D8}">
      <dsp:nvSpPr>
        <dsp:cNvPr id="0" name=""/>
        <dsp:cNvSpPr/>
      </dsp:nvSpPr>
      <dsp:spPr>
        <a:xfrm>
          <a:off x="1595737" y="1653016"/>
          <a:ext cx="4541714" cy="54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lvl="0" algn="l" defTabSz="444500">
            <a:lnSpc>
              <a:spcPct val="90000"/>
            </a:lnSpc>
            <a:spcBef>
              <a:spcPct val="0"/>
            </a:spcBef>
            <a:spcAft>
              <a:spcPct val="35000"/>
            </a:spcAft>
          </a:pPr>
          <a:r>
            <a:rPr lang="en-US" sz="1000" kern="1200" dirty="0" smtClean="0"/>
            <a:t>Assigns  a fixed number of hours of credit for each assignment based on teacher determination of the extent to which a participant engaged in, or completed, the assignment</a:t>
          </a:r>
          <a:endParaRPr lang="en-US" sz="1000" kern="1200" dirty="0"/>
        </a:p>
      </dsp:txBody>
      <dsp:txXfrm>
        <a:off x="1595737" y="1653016"/>
        <a:ext cx="4541714" cy="541721"/>
      </dsp:txXfrm>
    </dsp:sp>
    <dsp:sp modelId="{DE9EC05B-4BE0-40CA-8197-E5C20AC2A96E}">
      <dsp:nvSpPr>
        <dsp:cNvPr id="0" name=""/>
        <dsp:cNvSpPr/>
      </dsp:nvSpPr>
      <dsp:spPr>
        <a:xfrm>
          <a:off x="0" y="1653016"/>
          <a:ext cx="1595737" cy="541721"/>
        </a:xfrm>
        <a:prstGeom prst="round2SameRect">
          <a:avLst>
            <a:gd name="adj1" fmla="val 16670"/>
            <a:gd name="adj2" fmla="val 0"/>
          </a:avLst>
        </a:prstGeom>
        <a:solidFill>
          <a:schemeClr val="accent2">
            <a:hueOff val="4622789"/>
            <a:satOff val="4560"/>
            <a:lumOff val="-19412"/>
            <a:alphaOff val="0"/>
          </a:schemeClr>
        </a:solidFill>
        <a:ln w="25400" cap="flat" cmpd="sng" algn="ctr">
          <a:solidFill>
            <a:schemeClr val="accent2">
              <a:hueOff val="4622789"/>
              <a:satOff val="4560"/>
              <a:lumOff val="-19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Teacher Verification</a:t>
          </a:r>
          <a:endParaRPr lang="en-US" sz="1700" kern="1200" dirty="0"/>
        </a:p>
      </dsp:txBody>
      <dsp:txXfrm>
        <a:off x="26449" y="1679465"/>
        <a:ext cx="1542839" cy="515272"/>
      </dsp:txXfrm>
    </dsp:sp>
    <dsp:sp modelId="{34C5DDB2-8132-4B59-A01F-683DBA3329E7}">
      <dsp:nvSpPr>
        <dsp:cNvPr id="0" name=""/>
        <dsp:cNvSpPr/>
      </dsp:nvSpPr>
      <dsp:spPr>
        <a:xfrm>
          <a:off x="0" y="2194737"/>
          <a:ext cx="6137451" cy="108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Instructor records hours using State policy guidelines</a:t>
          </a:r>
          <a:endParaRPr lang="en-US" sz="1800" kern="1200" dirty="0"/>
        </a:p>
      </dsp:txBody>
      <dsp:txXfrm>
        <a:off x="0" y="2194737"/>
        <a:ext cx="6137451" cy="1083604"/>
      </dsp:txXfrm>
    </dsp:sp>
    <dsp:sp modelId="{550D5AFB-2381-4F16-BD39-283CAC2DE0CB}">
      <dsp:nvSpPr>
        <dsp:cNvPr id="0" name=""/>
        <dsp:cNvSpPr/>
      </dsp:nvSpPr>
      <dsp:spPr>
        <a:xfrm>
          <a:off x="1595737" y="3305428"/>
          <a:ext cx="4541714" cy="54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l" defTabSz="533400">
            <a:lnSpc>
              <a:spcPct val="90000"/>
            </a:lnSpc>
            <a:spcBef>
              <a:spcPct val="0"/>
            </a:spcBef>
            <a:spcAft>
              <a:spcPct val="35000"/>
            </a:spcAft>
          </a:pPr>
          <a:r>
            <a:rPr lang="en-US" sz="1200" kern="1200" dirty="0" smtClean="0"/>
            <a:t>Assigns a fixed number of hours of credit based on the participant passing a test on the content of each lesson. Participants work with the curriculum &amp; materials and, when they feel they have mastered the material, take a test. A high percentage of correct answers (typically 70%) earns the credit hours attached to the material. </a:t>
          </a:r>
          <a:endParaRPr lang="en-US" sz="1200" kern="1200" dirty="0"/>
        </a:p>
      </dsp:txBody>
      <dsp:txXfrm>
        <a:off x="1595737" y="3305428"/>
        <a:ext cx="4541714" cy="541721"/>
      </dsp:txXfrm>
    </dsp:sp>
    <dsp:sp modelId="{EE59755A-C535-4889-84F6-088C49F64975}">
      <dsp:nvSpPr>
        <dsp:cNvPr id="0" name=""/>
        <dsp:cNvSpPr/>
      </dsp:nvSpPr>
      <dsp:spPr>
        <a:xfrm>
          <a:off x="0" y="3305428"/>
          <a:ext cx="1595737" cy="541721"/>
        </a:xfrm>
        <a:prstGeom prst="round2SameRect">
          <a:avLst>
            <a:gd name="adj1" fmla="val 16670"/>
            <a:gd name="adj2" fmla="val 0"/>
          </a:avLst>
        </a:prstGeom>
        <a:solidFill>
          <a:schemeClr val="accent2">
            <a:hueOff val="9245577"/>
            <a:satOff val="9121"/>
            <a:lumOff val="-38824"/>
            <a:alphaOff val="0"/>
          </a:schemeClr>
        </a:solidFill>
        <a:ln w="25400" cap="flat" cmpd="sng" algn="ctr">
          <a:solidFill>
            <a:schemeClr val="accent2">
              <a:hueOff val="9245577"/>
              <a:satOff val="9121"/>
              <a:lumOff val="-388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Learner Mastery</a:t>
          </a:r>
          <a:endParaRPr lang="en-US" sz="1700" kern="1200" dirty="0"/>
        </a:p>
      </dsp:txBody>
      <dsp:txXfrm>
        <a:off x="26449" y="3331877"/>
        <a:ext cx="1542839" cy="515272"/>
      </dsp:txXfrm>
    </dsp:sp>
    <dsp:sp modelId="{3BA2A73D-DAC6-4B35-A69F-A2CEED867FE4}">
      <dsp:nvSpPr>
        <dsp:cNvPr id="0" name=""/>
        <dsp:cNvSpPr/>
      </dsp:nvSpPr>
      <dsp:spPr>
        <a:xfrm>
          <a:off x="0" y="3847149"/>
          <a:ext cx="6137451" cy="1083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Instructor records hours using State policy guidelines</a:t>
          </a:r>
          <a:endParaRPr lang="en-US" sz="1800" kern="1200" dirty="0"/>
        </a:p>
      </dsp:txBody>
      <dsp:txXfrm>
        <a:off x="0" y="3847149"/>
        <a:ext cx="6137451" cy="10836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D2B73-5781-4CD3-8428-CE41E1FA523F}">
      <dsp:nvSpPr>
        <dsp:cNvPr id="0" name=""/>
        <dsp:cNvSpPr/>
      </dsp:nvSpPr>
      <dsp:spPr>
        <a:xfrm>
          <a:off x="495858" y="1543691"/>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t>Virtual Classroom</a:t>
          </a:r>
          <a:endParaRPr lang="en-US" sz="1800" kern="1200" dirty="0"/>
        </a:p>
      </dsp:txBody>
      <dsp:txXfrm>
        <a:off x="527275" y="1575108"/>
        <a:ext cx="2082503" cy="1009834"/>
      </dsp:txXfrm>
    </dsp:sp>
    <dsp:sp modelId="{964CF9EF-4DDB-4298-B6D6-B1B5E5A30892}">
      <dsp:nvSpPr>
        <dsp:cNvPr id="0" name=""/>
        <dsp:cNvSpPr/>
      </dsp:nvSpPr>
      <dsp:spPr>
        <a:xfrm rot="18770822">
          <a:off x="2439322" y="1590191"/>
          <a:ext cx="1261882" cy="54492"/>
        </a:xfrm>
        <a:custGeom>
          <a:avLst/>
          <a:gdLst/>
          <a:ahLst/>
          <a:cxnLst/>
          <a:rect l="0" t="0" r="0" b="0"/>
          <a:pathLst>
            <a:path>
              <a:moveTo>
                <a:pt x="0" y="27246"/>
              </a:moveTo>
              <a:lnTo>
                <a:pt x="1261882" y="27246"/>
              </a:lnTo>
            </a:path>
          </a:pathLst>
        </a:custGeom>
        <a:noFill/>
        <a:ln w="25400" cap="flat" cmpd="sng" algn="ctr">
          <a:solidFill>
            <a:schemeClr val="accent3">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8716" y="1585890"/>
        <a:ext cx="63094" cy="63094"/>
      </dsp:txXfrm>
    </dsp:sp>
    <dsp:sp modelId="{D3B4FE38-E724-4059-BE84-D1B1BCAA22A2}">
      <dsp:nvSpPr>
        <dsp:cNvPr id="0" name=""/>
        <dsp:cNvSpPr/>
      </dsp:nvSpPr>
      <dsp:spPr>
        <a:xfrm>
          <a:off x="3499331" y="618514"/>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Contact hours</a:t>
          </a:r>
          <a:endParaRPr lang="en-US" sz="1800" kern="1200" dirty="0"/>
        </a:p>
      </dsp:txBody>
      <dsp:txXfrm>
        <a:off x="3530748" y="649931"/>
        <a:ext cx="2082503" cy="1009834"/>
      </dsp:txXfrm>
    </dsp:sp>
    <dsp:sp modelId="{3A83B535-0920-4D39-9620-DD8F74832BF6}">
      <dsp:nvSpPr>
        <dsp:cNvPr id="0" name=""/>
        <dsp:cNvSpPr/>
      </dsp:nvSpPr>
      <dsp:spPr>
        <a:xfrm rot="19457599">
          <a:off x="5545337" y="819210"/>
          <a:ext cx="1056796" cy="54492"/>
        </a:xfrm>
        <a:custGeom>
          <a:avLst/>
          <a:gdLst/>
          <a:ahLst/>
          <a:cxnLst/>
          <a:rect l="0" t="0" r="0" b="0"/>
          <a:pathLst>
            <a:path>
              <a:moveTo>
                <a:pt x="0" y="27246"/>
              </a:moveTo>
              <a:lnTo>
                <a:pt x="1056796" y="27246"/>
              </a:lnTo>
            </a:path>
          </a:pathLst>
        </a:custGeom>
        <a:noFill/>
        <a:ln w="25400" cap="flat" cmpd="sng" algn="ctr">
          <a:solidFill>
            <a:schemeClr val="accent3">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47316" y="820036"/>
        <a:ext cx="52839" cy="52839"/>
      </dsp:txXfrm>
    </dsp:sp>
    <dsp:sp modelId="{7FA955F9-1222-4BD0-A2DB-E1A117E7F091}">
      <dsp:nvSpPr>
        <dsp:cNvPr id="0" name=""/>
        <dsp:cNvSpPr/>
      </dsp:nvSpPr>
      <dsp:spPr>
        <a:xfrm>
          <a:off x="6502803" y="1730"/>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Learner identify is verifiable</a:t>
          </a:r>
          <a:endParaRPr lang="en-US" sz="1800" kern="1200" dirty="0"/>
        </a:p>
      </dsp:txBody>
      <dsp:txXfrm>
        <a:off x="6534220" y="33147"/>
        <a:ext cx="2082503" cy="1009834"/>
      </dsp:txXfrm>
    </dsp:sp>
    <dsp:sp modelId="{322EFF41-2418-4C7E-8E96-889B23453500}">
      <dsp:nvSpPr>
        <dsp:cNvPr id="0" name=""/>
        <dsp:cNvSpPr/>
      </dsp:nvSpPr>
      <dsp:spPr>
        <a:xfrm rot="2142401">
          <a:off x="5545337" y="1435995"/>
          <a:ext cx="1056796" cy="54492"/>
        </a:xfrm>
        <a:custGeom>
          <a:avLst/>
          <a:gdLst/>
          <a:ahLst/>
          <a:cxnLst/>
          <a:rect l="0" t="0" r="0" b="0"/>
          <a:pathLst>
            <a:path>
              <a:moveTo>
                <a:pt x="0" y="27246"/>
              </a:moveTo>
              <a:lnTo>
                <a:pt x="1056796" y="27246"/>
              </a:lnTo>
            </a:path>
          </a:pathLst>
        </a:custGeom>
        <a:noFill/>
        <a:ln w="25400" cap="flat" cmpd="sng" algn="ctr">
          <a:solidFill>
            <a:schemeClr val="accent3">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47316" y="1436821"/>
        <a:ext cx="52839" cy="52839"/>
      </dsp:txXfrm>
    </dsp:sp>
    <dsp:sp modelId="{94A19185-946A-4330-A98F-D130DE11B4AB}">
      <dsp:nvSpPr>
        <dsp:cNvPr id="0" name=""/>
        <dsp:cNvSpPr/>
      </dsp:nvSpPr>
      <dsp:spPr>
        <a:xfrm>
          <a:off x="6502803" y="1235299"/>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Approved Activities</a:t>
          </a:r>
          <a:endParaRPr lang="en-US" sz="1800" kern="1200" dirty="0"/>
        </a:p>
      </dsp:txBody>
      <dsp:txXfrm>
        <a:off x="6534220" y="1266716"/>
        <a:ext cx="2082503" cy="1009834"/>
      </dsp:txXfrm>
    </dsp:sp>
    <dsp:sp modelId="{414EC97A-693E-4AF5-B7BA-F157CBE1AB3D}">
      <dsp:nvSpPr>
        <dsp:cNvPr id="0" name=""/>
        <dsp:cNvSpPr/>
      </dsp:nvSpPr>
      <dsp:spPr>
        <a:xfrm rot="2829178">
          <a:off x="2439322" y="2515368"/>
          <a:ext cx="1261882" cy="54492"/>
        </a:xfrm>
        <a:custGeom>
          <a:avLst/>
          <a:gdLst/>
          <a:ahLst/>
          <a:cxnLst/>
          <a:rect l="0" t="0" r="0" b="0"/>
          <a:pathLst>
            <a:path>
              <a:moveTo>
                <a:pt x="0" y="27246"/>
              </a:moveTo>
              <a:lnTo>
                <a:pt x="1261882" y="27246"/>
              </a:lnTo>
            </a:path>
          </a:pathLst>
        </a:custGeom>
        <a:noFill/>
        <a:ln w="25400" cap="flat" cmpd="sng" algn="ctr">
          <a:solidFill>
            <a:schemeClr val="accent3">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8716" y="2511067"/>
        <a:ext cx="63094" cy="63094"/>
      </dsp:txXfrm>
    </dsp:sp>
    <dsp:sp modelId="{47F4D18F-A6EF-4772-AFB9-D0C751CD6539}">
      <dsp:nvSpPr>
        <dsp:cNvPr id="0" name=""/>
        <dsp:cNvSpPr/>
      </dsp:nvSpPr>
      <dsp:spPr>
        <a:xfrm>
          <a:off x="3499331" y="2468868"/>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Proxy Hours</a:t>
          </a:r>
          <a:endParaRPr lang="en-US" sz="1800" kern="1200" dirty="0"/>
        </a:p>
      </dsp:txBody>
      <dsp:txXfrm>
        <a:off x="3530748" y="2500285"/>
        <a:ext cx="2082503" cy="1009834"/>
      </dsp:txXfrm>
    </dsp:sp>
    <dsp:sp modelId="{49953956-6A50-4588-8999-49DB588D6A14}">
      <dsp:nvSpPr>
        <dsp:cNvPr id="0" name=""/>
        <dsp:cNvSpPr/>
      </dsp:nvSpPr>
      <dsp:spPr>
        <a:xfrm>
          <a:off x="5644668" y="2977956"/>
          <a:ext cx="858134" cy="54492"/>
        </a:xfrm>
        <a:custGeom>
          <a:avLst/>
          <a:gdLst/>
          <a:ahLst/>
          <a:cxnLst/>
          <a:rect l="0" t="0" r="0" b="0"/>
          <a:pathLst>
            <a:path>
              <a:moveTo>
                <a:pt x="0" y="27246"/>
              </a:moveTo>
              <a:lnTo>
                <a:pt x="858134" y="27246"/>
              </a:lnTo>
            </a:path>
          </a:pathLst>
        </a:custGeom>
        <a:noFill/>
        <a:ln w="25400" cap="flat" cmpd="sng" algn="ctr">
          <a:solidFill>
            <a:schemeClr val="accent3">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52282" y="2983749"/>
        <a:ext cx="42906" cy="42906"/>
      </dsp:txXfrm>
    </dsp:sp>
    <dsp:sp modelId="{7C7D4778-B379-4B57-94A1-61CE0D7C3253}">
      <dsp:nvSpPr>
        <dsp:cNvPr id="0" name=""/>
        <dsp:cNvSpPr/>
      </dsp:nvSpPr>
      <dsp:spPr>
        <a:xfrm>
          <a:off x="6502803" y="2468868"/>
          <a:ext cx="2145337" cy="1072668"/>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Hrs</a:t>
          </a:r>
          <a:r>
            <a:rPr lang="en-US" sz="1800" kern="1200" dirty="0" smtClean="0"/>
            <a:t> accrued through State approved DL curricula</a:t>
          </a:r>
          <a:endParaRPr lang="en-US" sz="1800" kern="1200" dirty="0"/>
        </a:p>
      </dsp:txBody>
      <dsp:txXfrm>
        <a:off x="6534220" y="2500285"/>
        <a:ext cx="2082503" cy="10098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76191-DA71-48FE-9CC4-7EA39AD2B65D}">
      <dsp:nvSpPr>
        <dsp:cNvPr id="0" name=""/>
        <dsp:cNvSpPr/>
      </dsp:nvSpPr>
      <dsp:spPr>
        <a:xfrm>
          <a:off x="0" y="0"/>
          <a:ext cx="9143999" cy="11549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Tuition Waivers/Scholarships</a:t>
          </a:r>
          <a:endParaRPr lang="en-US" sz="1900" kern="1200" dirty="0"/>
        </a:p>
        <a:p>
          <a:pPr marL="114300" lvl="1" indent="-114300" algn="l" defTabSz="666750">
            <a:lnSpc>
              <a:spcPct val="90000"/>
            </a:lnSpc>
            <a:spcBef>
              <a:spcPct val="0"/>
            </a:spcBef>
            <a:spcAft>
              <a:spcPct val="15000"/>
            </a:spcAft>
            <a:buChar char="••"/>
          </a:pPr>
          <a:r>
            <a:rPr lang="en-US" sz="1500" kern="1200" dirty="0" smtClean="0"/>
            <a:t>Local AE Programs</a:t>
          </a:r>
          <a:endParaRPr lang="en-US" sz="1500" kern="1200" dirty="0"/>
        </a:p>
        <a:p>
          <a:pPr marL="114300" lvl="1" indent="-114300" algn="l" defTabSz="666750">
            <a:lnSpc>
              <a:spcPct val="90000"/>
            </a:lnSpc>
            <a:spcBef>
              <a:spcPct val="0"/>
            </a:spcBef>
            <a:spcAft>
              <a:spcPct val="15000"/>
            </a:spcAft>
            <a:buChar char="••"/>
          </a:pPr>
          <a:r>
            <a:rPr lang="en-US" sz="1500" kern="1200" dirty="0" smtClean="0"/>
            <a:t>Community College/Regional Scholarships</a:t>
          </a:r>
          <a:endParaRPr lang="en-US" sz="1500" kern="1200" dirty="0"/>
        </a:p>
        <a:p>
          <a:pPr marL="114300" lvl="1" indent="-114300" algn="l" defTabSz="666750">
            <a:lnSpc>
              <a:spcPct val="90000"/>
            </a:lnSpc>
            <a:spcBef>
              <a:spcPct val="0"/>
            </a:spcBef>
            <a:spcAft>
              <a:spcPct val="15000"/>
            </a:spcAft>
            <a:buChar char="••"/>
          </a:pPr>
          <a:r>
            <a:rPr lang="en-US" sz="1500" kern="1200" dirty="0" smtClean="0"/>
            <a:t>Hathaway Scholarship</a:t>
          </a:r>
          <a:endParaRPr lang="en-US" sz="1500" kern="1200" dirty="0"/>
        </a:p>
      </dsp:txBody>
      <dsp:txXfrm>
        <a:off x="1944296" y="0"/>
        <a:ext cx="7199702" cy="1154971"/>
      </dsp:txXfrm>
    </dsp:sp>
    <dsp:sp modelId="{B36D41AF-0111-4AA2-9813-BDCF78127331}">
      <dsp:nvSpPr>
        <dsp:cNvPr id="0" name=""/>
        <dsp:cNvSpPr/>
      </dsp:nvSpPr>
      <dsp:spPr>
        <a:xfrm>
          <a:off x="115497" y="115497"/>
          <a:ext cx="1828799" cy="92397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D4ED9-89E3-489B-958F-0732D98C7CDB}">
      <dsp:nvSpPr>
        <dsp:cNvPr id="0" name=""/>
        <dsp:cNvSpPr/>
      </dsp:nvSpPr>
      <dsp:spPr>
        <a:xfrm>
          <a:off x="0" y="1270469"/>
          <a:ext cx="9143999" cy="1154971"/>
        </a:xfrm>
        <a:prstGeom prst="roundRect">
          <a:avLst>
            <a:gd name="adj" fmla="val 10000"/>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Graduations</a:t>
          </a:r>
          <a:endParaRPr lang="en-US" sz="1900" kern="1200" dirty="0"/>
        </a:p>
        <a:p>
          <a:pPr marL="114300" lvl="1" indent="-114300" algn="l" defTabSz="666750">
            <a:lnSpc>
              <a:spcPct val="90000"/>
            </a:lnSpc>
            <a:spcBef>
              <a:spcPct val="0"/>
            </a:spcBef>
            <a:spcAft>
              <a:spcPct val="15000"/>
            </a:spcAft>
            <a:buChar char="••"/>
          </a:pPr>
          <a:r>
            <a:rPr lang="en-US" sz="1500" kern="1200" dirty="0" smtClean="0"/>
            <a:t>Local program recognition</a:t>
          </a:r>
          <a:endParaRPr lang="en-US" sz="1500" kern="1200" dirty="0"/>
        </a:p>
      </dsp:txBody>
      <dsp:txXfrm>
        <a:off x="1944296" y="1270469"/>
        <a:ext cx="7199702" cy="1154971"/>
      </dsp:txXfrm>
    </dsp:sp>
    <dsp:sp modelId="{B121ADA7-A670-4974-8DD6-82E8D5398392}">
      <dsp:nvSpPr>
        <dsp:cNvPr id="0" name=""/>
        <dsp:cNvSpPr/>
      </dsp:nvSpPr>
      <dsp:spPr>
        <a:xfrm>
          <a:off x="115497" y="1385966"/>
          <a:ext cx="1828799" cy="92397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94F916-EA66-47B0-8DC0-C1EF203CFF60}">
      <dsp:nvSpPr>
        <dsp:cNvPr id="0" name=""/>
        <dsp:cNvSpPr/>
      </dsp:nvSpPr>
      <dsp:spPr>
        <a:xfrm>
          <a:off x="0" y="2540938"/>
          <a:ext cx="9143999" cy="1154971"/>
        </a:xfrm>
        <a:prstGeom prst="roundRect">
          <a:avLst>
            <a:gd name="adj" fmla="val 10000"/>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NAEHS</a:t>
          </a:r>
          <a:endParaRPr lang="en-US" sz="1900" kern="1200" dirty="0"/>
        </a:p>
        <a:p>
          <a:pPr marL="114300" lvl="1" indent="-114300" algn="l" defTabSz="666750">
            <a:lnSpc>
              <a:spcPct val="90000"/>
            </a:lnSpc>
            <a:spcBef>
              <a:spcPct val="0"/>
            </a:spcBef>
            <a:spcAft>
              <a:spcPct val="15000"/>
            </a:spcAft>
            <a:buChar char="••"/>
          </a:pPr>
          <a:r>
            <a:rPr lang="en-US" sz="1500" kern="1200" dirty="0" smtClean="0"/>
            <a:t>Local induction ceremonies</a:t>
          </a:r>
          <a:endParaRPr lang="en-US" sz="1500" kern="1200" dirty="0"/>
        </a:p>
      </dsp:txBody>
      <dsp:txXfrm>
        <a:off x="1944296" y="2540938"/>
        <a:ext cx="7199702" cy="1154971"/>
      </dsp:txXfrm>
    </dsp:sp>
    <dsp:sp modelId="{0A9DCDB4-EC70-4999-8B25-A51E224BCCF1}">
      <dsp:nvSpPr>
        <dsp:cNvPr id="0" name=""/>
        <dsp:cNvSpPr/>
      </dsp:nvSpPr>
      <dsp:spPr>
        <a:xfrm>
          <a:off x="115497" y="2656435"/>
          <a:ext cx="1828799" cy="92397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225792-8E29-45FE-9C1E-F481C8E8188A}">
      <dsp:nvSpPr>
        <dsp:cNvPr id="0" name=""/>
        <dsp:cNvSpPr/>
      </dsp:nvSpPr>
      <dsp:spPr>
        <a:xfrm>
          <a:off x="0" y="3811407"/>
          <a:ext cx="9143999" cy="1154971"/>
        </a:xfrm>
        <a:prstGeom prst="roundRect">
          <a:avLst>
            <a:gd name="adj" fmla="val 10000"/>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smtClean="0"/>
            <a:t>Student Success Stories</a:t>
          </a:r>
          <a:endParaRPr lang="en-US" sz="1900" kern="1200" dirty="0"/>
        </a:p>
        <a:p>
          <a:pPr marL="114300" lvl="1" indent="-114300" algn="l" defTabSz="666750">
            <a:lnSpc>
              <a:spcPct val="90000"/>
            </a:lnSpc>
            <a:spcBef>
              <a:spcPct val="0"/>
            </a:spcBef>
            <a:spcAft>
              <a:spcPct val="15000"/>
            </a:spcAft>
            <a:buChar char="••"/>
          </a:pPr>
          <a:r>
            <a:rPr lang="en-US" sz="1500" kern="1200" dirty="0" smtClean="0"/>
            <a:t>Local recognition</a:t>
          </a:r>
          <a:endParaRPr lang="en-US" sz="1500" kern="1200" dirty="0"/>
        </a:p>
        <a:p>
          <a:pPr marL="114300" lvl="1" indent="-114300" algn="l" defTabSz="666750">
            <a:lnSpc>
              <a:spcPct val="90000"/>
            </a:lnSpc>
            <a:spcBef>
              <a:spcPct val="0"/>
            </a:spcBef>
            <a:spcAft>
              <a:spcPct val="15000"/>
            </a:spcAft>
            <a:buChar char="••"/>
          </a:pPr>
          <a:r>
            <a:rPr lang="en-US" sz="1500" kern="1200" dirty="0" smtClean="0"/>
            <a:t>State recognition</a:t>
          </a:r>
          <a:endParaRPr lang="en-US" sz="1500" kern="1200" dirty="0"/>
        </a:p>
        <a:p>
          <a:pPr marL="114300" lvl="1" indent="-114300" algn="l" defTabSz="666750">
            <a:lnSpc>
              <a:spcPct val="90000"/>
            </a:lnSpc>
            <a:spcBef>
              <a:spcPct val="0"/>
            </a:spcBef>
            <a:spcAft>
              <a:spcPct val="15000"/>
            </a:spcAft>
            <a:buChar char="••"/>
          </a:pPr>
          <a:r>
            <a:rPr lang="en-US" sz="1500" kern="1200" dirty="0" smtClean="0"/>
            <a:t>National recognition</a:t>
          </a:r>
          <a:endParaRPr lang="en-US" sz="1500" kern="1200" dirty="0"/>
        </a:p>
      </dsp:txBody>
      <dsp:txXfrm>
        <a:off x="1944296" y="3811407"/>
        <a:ext cx="7199702" cy="1154971"/>
      </dsp:txXfrm>
    </dsp:sp>
    <dsp:sp modelId="{EA0FC093-2FA1-4413-86A5-861E2F00A3CF}">
      <dsp:nvSpPr>
        <dsp:cNvPr id="0" name=""/>
        <dsp:cNvSpPr/>
      </dsp:nvSpPr>
      <dsp:spPr>
        <a:xfrm>
          <a:off x="115497" y="3926904"/>
          <a:ext cx="1828799" cy="92397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9C0DE-F445-494D-A80B-77D8E404D567}">
      <dsp:nvSpPr>
        <dsp:cNvPr id="0" name=""/>
        <dsp:cNvSpPr/>
      </dsp:nvSpPr>
      <dsp:spPr>
        <a:xfrm>
          <a:off x="1648765" y="47434"/>
          <a:ext cx="2052738" cy="30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lvl="0" algn="l" defTabSz="488950">
            <a:lnSpc>
              <a:spcPct val="90000"/>
            </a:lnSpc>
            <a:spcBef>
              <a:spcPct val="0"/>
            </a:spcBef>
            <a:spcAft>
              <a:spcPct val="35000"/>
            </a:spcAft>
          </a:pPr>
          <a:r>
            <a:rPr lang="en-US" sz="1100" kern="1200" dirty="0" smtClean="0"/>
            <a:t>The Demographics Form</a:t>
          </a:r>
          <a:endParaRPr lang="en-US" sz="1100" kern="1200" dirty="0"/>
        </a:p>
      </dsp:txBody>
      <dsp:txXfrm>
        <a:off x="1648765" y="47434"/>
        <a:ext cx="2052738" cy="307910"/>
      </dsp:txXfrm>
    </dsp:sp>
    <dsp:sp modelId="{471B67F1-F0E5-42C0-A020-9948A37361C9}">
      <dsp:nvSpPr>
        <dsp:cNvPr id="0" name=""/>
        <dsp:cNvSpPr/>
      </dsp:nvSpPr>
      <dsp:spPr>
        <a:xfrm>
          <a:off x="1648765" y="416374"/>
          <a:ext cx="2052738" cy="205273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33DCC-53FA-46D2-8020-10A6E48D3C99}">
      <dsp:nvSpPr>
        <dsp:cNvPr id="0" name=""/>
        <dsp:cNvSpPr/>
      </dsp:nvSpPr>
      <dsp:spPr>
        <a:xfrm>
          <a:off x="3918495" y="47434"/>
          <a:ext cx="2052738" cy="30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lvl="0" algn="l" defTabSz="488950">
            <a:lnSpc>
              <a:spcPct val="90000"/>
            </a:lnSpc>
            <a:spcBef>
              <a:spcPct val="0"/>
            </a:spcBef>
            <a:spcAft>
              <a:spcPct val="35000"/>
            </a:spcAft>
          </a:pPr>
          <a:r>
            <a:rPr lang="en-US" sz="1100" kern="1200" dirty="0" smtClean="0"/>
            <a:t>School District Withdrawal Form</a:t>
          </a:r>
          <a:endParaRPr lang="en-US" sz="1100" kern="1200" dirty="0"/>
        </a:p>
      </dsp:txBody>
      <dsp:txXfrm>
        <a:off x="3918495" y="47434"/>
        <a:ext cx="2052738" cy="307910"/>
      </dsp:txXfrm>
    </dsp:sp>
    <dsp:sp modelId="{BC5A3526-EEA1-404E-BD48-9F92CD9F79EC}">
      <dsp:nvSpPr>
        <dsp:cNvPr id="0" name=""/>
        <dsp:cNvSpPr/>
      </dsp:nvSpPr>
      <dsp:spPr>
        <a:xfrm>
          <a:off x="3918495" y="416374"/>
          <a:ext cx="2052738" cy="205273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B2ED9D-B63D-491A-97E4-05733AA3F369}">
      <dsp:nvSpPr>
        <dsp:cNvPr id="0" name=""/>
        <dsp:cNvSpPr/>
      </dsp:nvSpPr>
      <dsp:spPr>
        <a:xfrm>
          <a:off x="2783630" y="2674386"/>
          <a:ext cx="2052738" cy="307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1910" rIns="41910" bIns="0" numCol="1" spcCol="1270" anchor="b" anchorCtr="0">
          <a:noAutofit/>
        </a:bodyPr>
        <a:lstStyle/>
        <a:p>
          <a:pPr lvl="0" algn="l" defTabSz="488950">
            <a:lnSpc>
              <a:spcPct val="90000"/>
            </a:lnSpc>
            <a:spcBef>
              <a:spcPct val="0"/>
            </a:spcBef>
            <a:spcAft>
              <a:spcPct val="35000"/>
            </a:spcAft>
          </a:pPr>
          <a:r>
            <a:rPr lang="en-US" sz="1100" kern="1200" dirty="0" smtClean="0"/>
            <a:t>Pretest Verification Form</a:t>
          </a:r>
          <a:endParaRPr lang="en-US" sz="1100" kern="1200" dirty="0"/>
        </a:p>
      </dsp:txBody>
      <dsp:txXfrm>
        <a:off x="2783630" y="2674386"/>
        <a:ext cx="2052738" cy="307910"/>
      </dsp:txXfrm>
    </dsp:sp>
    <dsp:sp modelId="{96D2357A-7515-4C4F-BD63-C88A73988F6E}">
      <dsp:nvSpPr>
        <dsp:cNvPr id="0" name=""/>
        <dsp:cNvSpPr/>
      </dsp:nvSpPr>
      <dsp:spPr>
        <a:xfrm>
          <a:off x="2783630" y="3043326"/>
          <a:ext cx="2052738" cy="205273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6C65C-DADF-4E27-B039-EEC33EE554C9}">
      <dsp:nvSpPr>
        <dsp:cNvPr id="0" name=""/>
        <dsp:cNvSpPr/>
      </dsp:nvSpPr>
      <dsp:spPr>
        <a:xfrm>
          <a:off x="2543"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Intake Paperwork</a:t>
          </a:r>
          <a:endParaRPr lang="en-US" sz="1300" kern="1200" dirty="0"/>
        </a:p>
      </dsp:txBody>
      <dsp:txXfrm>
        <a:off x="2543" y="167742"/>
        <a:ext cx="1351253" cy="452259"/>
      </dsp:txXfrm>
    </dsp:sp>
    <dsp:sp modelId="{86C0D833-07F5-49AE-AA53-F0C6779FC885}">
      <dsp:nvSpPr>
        <dsp:cNvPr id="0" name=""/>
        <dsp:cNvSpPr/>
      </dsp:nvSpPr>
      <dsp:spPr>
        <a:xfrm>
          <a:off x="2543"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The intake form</a:t>
          </a:r>
          <a:endParaRPr lang="en-US" sz="1300" kern="1200" dirty="0"/>
        </a:p>
        <a:p>
          <a:pPr marL="114300" lvl="1" indent="-114300" algn="l" defTabSz="577850">
            <a:lnSpc>
              <a:spcPct val="90000"/>
            </a:lnSpc>
            <a:spcBef>
              <a:spcPct val="0"/>
            </a:spcBef>
            <a:spcAft>
              <a:spcPct val="15000"/>
            </a:spcAft>
            <a:buChar char="••"/>
          </a:pPr>
          <a:r>
            <a:rPr lang="en-US" sz="1300" kern="1200" dirty="0" smtClean="0"/>
            <a:t>Goal Sheet</a:t>
          </a:r>
          <a:endParaRPr lang="en-US" sz="1300" kern="1200" dirty="0"/>
        </a:p>
        <a:p>
          <a:pPr marL="114300" lvl="1" indent="-114300" algn="l" defTabSz="577850">
            <a:lnSpc>
              <a:spcPct val="90000"/>
            </a:lnSpc>
            <a:spcBef>
              <a:spcPct val="0"/>
            </a:spcBef>
            <a:spcAft>
              <a:spcPct val="15000"/>
            </a:spcAft>
            <a:buChar char="••"/>
          </a:pPr>
          <a:r>
            <a:rPr lang="en-US" sz="1300" kern="1200" dirty="0" smtClean="0"/>
            <a:t>Pathways Form</a:t>
          </a:r>
          <a:endParaRPr lang="en-US" sz="1300" kern="1200" dirty="0"/>
        </a:p>
        <a:p>
          <a:pPr marL="114300" lvl="1" indent="-114300" algn="l" defTabSz="577850">
            <a:lnSpc>
              <a:spcPct val="90000"/>
            </a:lnSpc>
            <a:spcBef>
              <a:spcPct val="0"/>
            </a:spcBef>
            <a:spcAft>
              <a:spcPct val="15000"/>
            </a:spcAft>
            <a:buChar char="••"/>
          </a:pPr>
          <a:r>
            <a:rPr lang="en-US" sz="1300" kern="1200" dirty="0" smtClean="0"/>
            <a:t>Age Waiver</a:t>
          </a:r>
          <a:endParaRPr lang="en-US" sz="1300" kern="1200" dirty="0"/>
        </a:p>
        <a:p>
          <a:pPr marL="114300" lvl="1" indent="-114300" algn="l" defTabSz="577850">
            <a:lnSpc>
              <a:spcPct val="90000"/>
            </a:lnSpc>
            <a:spcBef>
              <a:spcPct val="0"/>
            </a:spcBef>
            <a:spcAft>
              <a:spcPct val="15000"/>
            </a:spcAft>
            <a:buChar char="••"/>
          </a:pPr>
          <a:r>
            <a:rPr lang="en-US" sz="1300" kern="1200" dirty="0" smtClean="0"/>
            <a:t>Referrals</a:t>
          </a:r>
          <a:endParaRPr lang="en-US" sz="1300" kern="1200" dirty="0"/>
        </a:p>
        <a:p>
          <a:pPr marL="114300" lvl="1" indent="-114300" algn="l" defTabSz="577850">
            <a:lnSpc>
              <a:spcPct val="90000"/>
            </a:lnSpc>
            <a:spcBef>
              <a:spcPct val="0"/>
            </a:spcBef>
            <a:spcAft>
              <a:spcPct val="15000"/>
            </a:spcAft>
            <a:buChar char="••"/>
          </a:pPr>
          <a:r>
            <a:rPr lang="en-US" sz="1300" kern="1200" dirty="0" smtClean="0"/>
            <a:t>WY at Work Registration</a:t>
          </a:r>
          <a:endParaRPr lang="en-US" sz="1300" kern="1200" dirty="0"/>
        </a:p>
      </dsp:txBody>
      <dsp:txXfrm>
        <a:off x="2543" y="620002"/>
        <a:ext cx="1351253" cy="3421299"/>
      </dsp:txXfrm>
    </dsp:sp>
    <dsp:sp modelId="{70978361-F29B-4EC9-A767-5A03BA6E5D24}">
      <dsp:nvSpPr>
        <dsp:cNvPr id="0" name=""/>
        <dsp:cNvSpPr/>
      </dsp:nvSpPr>
      <dsp:spPr>
        <a:xfrm>
          <a:off x="1542971"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Testing</a:t>
          </a:r>
          <a:endParaRPr lang="en-US" sz="1300" kern="1200" dirty="0"/>
        </a:p>
      </dsp:txBody>
      <dsp:txXfrm>
        <a:off x="1542971" y="167742"/>
        <a:ext cx="1351253" cy="452259"/>
      </dsp:txXfrm>
    </dsp:sp>
    <dsp:sp modelId="{F36CD055-E5BF-4729-AE68-1F353FB606C3}">
      <dsp:nvSpPr>
        <dsp:cNvPr id="0" name=""/>
        <dsp:cNvSpPr/>
      </dsp:nvSpPr>
      <dsp:spPr>
        <a:xfrm>
          <a:off x="1542971"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TABE 11/12 OR</a:t>
          </a:r>
          <a:endParaRPr lang="en-US" sz="1300" kern="1200" dirty="0"/>
        </a:p>
        <a:p>
          <a:pPr marL="114300" lvl="1" indent="-114300" algn="l" defTabSz="577850">
            <a:lnSpc>
              <a:spcPct val="90000"/>
            </a:lnSpc>
            <a:spcBef>
              <a:spcPct val="0"/>
            </a:spcBef>
            <a:spcAft>
              <a:spcPct val="15000"/>
            </a:spcAft>
            <a:buChar char="••"/>
          </a:pPr>
          <a:r>
            <a:rPr lang="en-US" sz="1300" kern="1200" dirty="0" smtClean="0"/>
            <a:t>TABE CLAS-E</a:t>
          </a:r>
          <a:endParaRPr lang="en-US" sz="1300" kern="1200" dirty="0"/>
        </a:p>
      </dsp:txBody>
      <dsp:txXfrm>
        <a:off x="1542971" y="620002"/>
        <a:ext cx="1351253" cy="3421299"/>
      </dsp:txXfrm>
    </dsp:sp>
    <dsp:sp modelId="{C60C0A34-362D-4EFD-9D3C-2003A00B49A9}">
      <dsp:nvSpPr>
        <dsp:cNvPr id="0" name=""/>
        <dsp:cNvSpPr/>
      </dsp:nvSpPr>
      <dsp:spPr>
        <a:xfrm>
          <a:off x="3083400"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Career Explorations</a:t>
          </a:r>
          <a:endParaRPr lang="en-US" sz="1300" kern="1200" dirty="0"/>
        </a:p>
      </dsp:txBody>
      <dsp:txXfrm>
        <a:off x="3083400" y="167742"/>
        <a:ext cx="1351253" cy="452259"/>
      </dsp:txXfrm>
    </dsp:sp>
    <dsp:sp modelId="{5E011563-B783-406D-B775-B9A3BC4A69B0}">
      <dsp:nvSpPr>
        <dsp:cNvPr id="0" name=""/>
        <dsp:cNvSpPr/>
      </dsp:nvSpPr>
      <dsp:spPr>
        <a:xfrm>
          <a:off x="3083400"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Career Assessments</a:t>
          </a:r>
          <a:endParaRPr lang="en-US" sz="1300" kern="1200" dirty="0"/>
        </a:p>
        <a:p>
          <a:pPr marL="114300" lvl="1" indent="-114300" algn="l" defTabSz="577850">
            <a:lnSpc>
              <a:spcPct val="90000"/>
            </a:lnSpc>
            <a:spcBef>
              <a:spcPct val="0"/>
            </a:spcBef>
            <a:spcAft>
              <a:spcPct val="15000"/>
            </a:spcAft>
            <a:buChar char="••"/>
          </a:pPr>
          <a:r>
            <a:rPr lang="en-US" sz="1300" kern="1200" dirty="0" smtClean="0"/>
            <a:t>Career Pathways alignment</a:t>
          </a:r>
          <a:endParaRPr lang="en-US" sz="1300" kern="1200" dirty="0"/>
        </a:p>
        <a:p>
          <a:pPr marL="114300" lvl="1" indent="-114300" algn="l" defTabSz="577850">
            <a:lnSpc>
              <a:spcPct val="90000"/>
            </a:lnSpc>
            <a:spcBef>
              <a:spcPct val="0"/>
            </a:spcBef>
            <a:spcAft>
              <a:spcPct val="15000"/>
            </a:spcAft>
            <a:buChar char="••"/>
          </a:pPr>
          <a:r>
            <a:rPr lang="en-US" sz="1300" kern="1200" dirty="0" smtClean="0"/>
            <a:t>Career Counseling</a:t>
          </a:r>
          <a:endParaRPr lang="en-US" sz="1300" kern="1200" dirty="0"/>
        </a:p>
        <a:p>
          <a:pPr marL="114300" lvl="1" indent="-114300" algn="l" defTabSz="577850">
            <a:lnSpc>
              <a:spcPct val="90000"/>
            </a:lnSpc>
            <a:spcBef>
              <a:spcPct val="0"/>
            </a:spcBef>
            <a:spcAft>
              <a:spcPct val="15000"/>
            </a:spcAft>
            <a:buChar char="••"/>
          </a:pPr>
          <a:r>
            <a:rPr lang="en-US" sz="1300" kern="1200" dirty="0" smtClean="0"/>
            <a:t>College readiness</a:t>
          </a:r>
          <a:endParaRPr lang="en-US" sz="1300" kern="1200" dirty="0"/>
        </a:p>
        <a:p>
          <a:pPr marL="114300" lvl="1" indent="-114300" algn="l" defTabSz="577850">
            <a:lnSpc>
              <a:spcPct val="90000"/>
            </a:lnSpc>
            <a:spcBef>
              <a:spcPct val="0"/>
            </a:spcBef>
            <a:spcAft>
              <a:spcPct val="15000"/>
            </a:spcAft>
            <a:buChar char="••"/>
          </a:pPr>
          <a:r>
            <a:rPr lang="en-US" sz="1300" kern="1200" dirty="0" smtClean="0"/>
            <a:t>Soft skills trainings</a:t>
          </a:r>
          <a:endParaRPr lang="en-US" sz="1300" kern="1200" dirty="0"/>
        </a:p>
        <a:p>
          <a:pPr marL="114300" lvl="1" indent="-114300" algn="l" defTabSz="577850">
            <a:lnSpc>
              <a:spcPct val="90000"/>
            </a:lnSpc>
            <a:spcBef>
              <a:spcPct val="0"/>
            </a:spcBef>
            <a:spcAft>
              <a:spcPct val="15000"/>
            </a:spcAft>
            <a:buChar char="••"/>
          </a:pPr>
          <a:r>
            <a:rPr lang="en-US" sz="1300" kern="1200" dirty="0" smtClean="0"/>
            <a:t>Regional/state employment opportunities as identified by Next Gen</a:t>
          </a:r>
          <a:endParaRPr lang="en-US" sz="1300" kern="1200" dirty="0"/>
        </a:p>
        <a:p>
          <a:pPr marL="114300" lvl="1" indent="-114300" algn="l" defTabSz="577850">
            <a:lnSpc>
              <a:spcPct val="90000"/>
            </a:lnSpc>
            <a:spcBef>
              <a:spcPct val="0"/>
            </a:spcBef>
            <a:spcAft>
              <a:spcPct val="15000"/>
            </a:spcAft>
            <a:buChar char="••"/>
          </a:pPr>
          <a:r>
            <a:rPr lang="en-US" sz="1300" kern="1200" dirty="0" smtClean="0"/>
            <a:t>Meetings with core partners</a:t>
          </a:r>
          <a:endParaRPr lang="en-US" sz="1300" kern="1200" dirty="0"/>
        </a:p>
      </dsp:txBody>
      <dsp:txXfrm>
        <a:off x="3083400" y="620002"/>
        <a:ext cx="1351253" cy="3421299"/>
      </dsp:txXfrm>
    </dsp:sp>
    <dsp:sp modelId="{0761BECC-A4F5-4540-B33A-B41CB43D8534}">
      <dsp:nvSpPr>
        <dsp:cNvPr id="0" name=""/>
        <dsp:cNvSpPr/>
      </dsp:nvSpPr>
      <dsp:spPr>
        <a:xfrm>
          <a:off x="4623828"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err="1" smtClean="0"/>
            <a:t>PowerPath</a:t>
          </a:r>
          <a:endParaRPr lang="en-US" sz="1300" kern="1200" dirty="0"/>
        </a:p>
      </dsp:txBody>
      <dsp:txXfrm>
        <a:off x="4623828" y="167742"/>
        <a:ext cx="1351253" cy="452259"/>
      </dsp:txXfrm>
    </dsp:sp>
    <dsp:sp modelId="{94D822D2-C30C-4D3C-90F2-5C21A3B4C8B1}">
      <dsp:nvSpPr>
        <dsp:cNvPr id="0" name=""/>
        <dsp:cNvSpPr/>
      </dsp:nvSpPr>
      <dsp:spPr>
        <a:xfrm>
          <a:off x="4623828"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Identification of learning challenges</a:t>
          </a:r>
          <a:endParaRPr lang="en-US" sz="1300" kern="1200" dirty="0"/>
        </a:p>
      </dsp:txBody>
      <dsp:txXfrm>
        <a:off x="4623828" y="620002"/>
        <a:ext cx="1351253" cy="3421299"/>
      </dsp:txXfrm>
    </dsp:sp>
    <dsp:sp modelId="{821A959E-0BDE-4499-B8DD-F5C065644040}">
      <dsp:nvSpPr>
        <dsp:cNvPr id="0" name=""/>
        <dsp:cNvSpPr/>
      </dsp:nvSpPr>
      <dsp:spPr>
        <a:xfrm>
          <a:off x="6164257"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Learning Theories</a:t>
          </a:r>
          <a:endParaRPr lang="en-US" sz="1300" kern="1200" dirty="0"/>
        </a:p>
      </dsp:txBody>
      <dsp:txXfrm>
        <a:off x="6164257" y="167742"/>
        <a:ext cx="1351253" cy="452259"/>
      </dsp:txXfrm>
    </dsp:sp>
    <dsp:sp modelId="{5E38E541-A907-468A-984F-BD92BB9A3433}">
      <dsp:nvSpPr>
        <dsp:cNvPr id="0" name=""/>
        <dsp:cNvSpPr/>
      </dsp:nvSpPr>
      <dsp:spPr>
        <a:xfrm>
          <a:off x="6164257"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Brain based learning</a:t>
          </a:r>
          <a:endParaRPr lang="en-US" sz="1300" kern="1200" dirty="0"/>
        </a:p>
        <a:p>
          <a:pPr marL="114300" lvl="1" indent="-114300" algn="l" defTabSz="577850">
            <a:lnSpc>
              <a:spcPct val="90000"/>
            </a:lnSpc>
            <a:spcBef>
              <a:spcPct val="0"/>
            </a:spcBef>
            <a:spcAft>
              <a:spcPct val="15000"/>
            </a:spcAft>
            <a:buChar char="••"/>
          </a:pPr>
          <a:r>
            <a:rPr lang="en-US" sz="1300" kern="1200" dirty="0" smtClean="0"/>
            <a:t>Participatory learning</a:t>
          </a:r>
          <a:endParaRPr lang="en-US" sz="1300" kern="1200" dirty="0"/>
        </a:p>
        <a:p>
          <a:pPr marL="114300" lvl="1" indent="-114300" algn="l" defTabSz="577850">
            <a:lnSpc>
              <a:spcPct val="90000"/>
            </a:lnSpc>
            <a:spcBef>
              <a:spcPct val="0"/>
            </a:spcBef>
            <a:spcAft>
              <a:spcPct val="15000"/>
            </a:spcAft>
            <a:buChar char="••"/>
          </a:pPr>
          <a:r>
            <a:rPr lang="en-US" sz="1300" kern="1200" dirty="0" smtClean="0"/>
            <a:t>Introduction to use of academic standards in lessons</a:t>
          </a:r>
          <a:endParaRPr lang="en-US" sz="1300" kern="1200" dirty="0"/>
        </a:p>
        <a:p>
          <a:pPr marL="114300" lvl="1" indent="-114300" algn="l" defTabSz="577850">
            <a:lnSpc>
              <a:spcPct val="90000"/>
            </a:lnSpc>
            <a:spcBef>
              <a:spcPct val="0"/>
            </a:spcBef>
            <a:spcAft>
              <a:spcPct val="15000"/>
            </a:spcAft>
            <a:buChar char="••"/>
          </a:pPr>
          <a:r>
            <a:rPr lang="en-US" sz="1300" kern="1200" dirty="0" smtClean="0"/>
            <a:t>Learning styles inventories (optional)</a:t>
          </a:r>
          <a:endParaRPr lang="en-US" sz="1300" kern="1200" dirty="0"/>
        </a:p>
        <a:p>
          <a:pPr marL="114300" lvl="1" indent="-114300" algn="l" defTabSz="577850">
            <a:lnSpc>
              <a:spcPct val="90000"/>
            </a:lnSpc>
            <a:spcBef>
              <a:spcPct val="0"/>
            </a:spcBef>
            <a:spcAft>
              <a:spcPct val="15000"/>
            </a:spcAft>
            <a:buChar char="••"/>
          </a:pPr>
          <a:r>
            <a:rPr lang="en-US" sz="1300" kern="1200" dirty="0" smtClean="0"/>
            <a:t>Aptitude tests (optional)</a:t>
          </a:r>
          <a:endParaRPr lang="en-US" sz="1300" kern="1200" dirty="0"/>
        </a:p>
      </dsp:txBody>
      <dsp:txXfrm>
        <a:off x="6164257" y="620002"/>
        <a:ext cx="1351253" cy="3421299"/>
      </dsp:txXfrm>
    </dsp:sp>
    <dsp:sp modelId="{C742C4D2-7868-440E-BDB9-F3148E34F227}">
      <dsp:nvSpPr>
        <dsp:cNvPr id="0" name=""/>
        <dsp:cNvSpPr/>
      </dsp:nvSpPr>
      <dsp:spPr>
        <a:xfrm>
          <a:off x="7704685" y="167742"/>
          <a:ext cx="1351253" cy="452259"/>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en-US" sz="1300" kern="1200" dirty="0" smtClean="0"/>
            <a:t>Program Specific Topics</a:t>
          </a:r>
          <a:endParaRPr lang="en-US" sz="1300" kern="1200" dirty="0"/>
        </a:p>
      </dsp:txBody>
      <dsp:txXfrm>
        <a:off x="7704685" y="167742"/>
        <a:ext cx="1351253" cy="452259"/>
      </dsp:txXfrm>
    </dsp:sp>
    <dsp:sp modelId="{263A0E70-1FAA-45D3-B929-8807604B6591}">
      <dsp:nvSpPr>
        <dsp:cNvPr id="0" name=""/>
        <dsp:cNvSpPr/>
      </dsp:nvSpPr>
      <dsp:spPr>
        <a:xfrm>
          <a:off x="7704685" y="620002"/>
          <a:ext cx="1351253" cy="3421299"/>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Examples include: digital literacy assessments, test anxiety inventory, math anxiety assessment, etc.</a:t>
          </a:r>
          <a:endParaRPr lang="en-US" sz="1300" kern="1200" dirty="0"/>
        </a:p>
      </dsp:txBody>
      <dsp:txXfrm>
        <a:off x="7704685" y="620002"/>
        <a:ext cx="1351253" cy="3421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DB1C0-49D8-4AFA-82BC-D4C61C850840}">
      <dsp:nvSpPr>
        <dsp:cNvPr id="0" name=""/>
        <dsp:cNvSpPr/>
      </dsp:nvSpPr>
      <dsp:spPr>
        <a:xfrm rot="1722348">
          <a:off x="2053070" y="2682504"/>
          <a:ext cx="824209" cy="70224"/>
        </a:xfrm>
        <a:custGeom>
          <a:avLst/>
          <a:gdLst/>
          <a:ahLst/>
          <a:cxnLst/>
          <a:rect l="0" t="0" r="0" b="0"/>
          <a:pathLst>
            <a:path>
              <a:moveTo>
                <a:pt x="0" y="35112"/>
              </a:moveTo>
              <a:lnTo>
                <a:pt x="824209" y="351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6014B7-7D5A-4CC8-B557-21886A604158}">
      <dsp:nvSpPr>
        <dsp:cNvPr id="0" name=""/>
        <dsp:cNvSpPr/>
      </dsp:nvSpPr>
      <dsp:spPr>
        <a:xfrm rot="19877652">
          <a:off x="2053070" y="1337904"/>
          <a:ext cx="824209" cy="70224"/>
        </a:xfrm>
        <a:custGeom>
          <a:avLst/>
          <a:gdLst/>
          <a:ahLst/>
          <a:cxnLst/>
          <a:rect l="0" t="0" r="0" b="0"/>
          <a:pathLst>
            <a:path>
              <a:moveTo>
                <a:pt x="0" y="35112"/>
              </a:moveTo>
              <a:lnTo>
                <a:pt x="824209" y="3511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8D4F8D-1553-4AFA-8FA3-FAA5B7094C6A}">
      <dsp:nvSpPr>
        <dsp:cNvPr id="0" name=""/>
        <dsp:cNvSpPr/>
      </dsp:nvSpPr>
      <dsp:spPr>
        <a:xfrm>
          <a:off x="16" y="807844"/>
          <a:ext cx="2474944" cy="24749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59BB8-AD23-4E19-ABD6-3DE44073153C}">
      <dsp:nvSpPr>
        <dsp:cNvPr id="0" name=""/>
        <dsp:cNvSpPr/>
      </dsp:nvSpPr>
      <dsp:spPr>
        <a:xfrm>
          <a:off x="2741490" y="149596"/>
          <a:ext cx="1385492" cy="1385492"/>
        </a:xfrm>
        <a:prstGeom prst="ellipse">
          <a:avLst/>
        </a:prstGeom>
        <a:solidFill>
          <a:schemeClr val="accent3">
            <a:hueOff val="-4622789"/>
            <a:satOff val="-4560"/>
            <a:lumOff val="1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Certificate</a:t>
          </a:r>
          <a:endParaRPr lang="en-US" sz="1600" kern="1200" dirty="0"/>
        </a:p>
      </dsp:txBody>
      <dsp:txXfrm>
        <a:off x="2944391" y="352497"/>
        <a:ext cx="979690" cy="979690"/>
      </dsp:txXfrm>
    </dsp:sp>
    <dsp:sp modelId="{31DC29BD-B5E0-46FB-AF5F-209BA8F15315}">
      <dsp:nvSpPr>
        <dsp:cNvPr id="0" name=""/>
        <dsp:cNvSpPr/>
      </dsp:nvSpPr>
      <dsp:spPr>
        <a:xfrm>
          <a:off x="4265532" y="149596"/>
          <a:ext cx="2078238" cy="1385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Copy in student folder</a:t>
          </a:r>
          <a:endParaRPr lang="en-US" sz="2000" kern="1200" dirty="0"/>
        </a:p>
      </dsp:txBody>
      <dsp:txXfrm>
        <a:off x="4265532" y="149596"/>
        <a:ext cx="2078238" cy="1385492"/>
      </dsp:txXfrm>
    </dsp:sp>
    <dsp:sp modelId="{BA6DF36C-976E-424B-B1D4-66D23D61BC3C}">
      <dsp:nvSpPr>
        <dsp:cNvPr id="0" name=""/>
        <dsp:cNvSpPr/>
      </dsp:nvSpPr>
      <dsp:spPr>
        <a:xfrm>
          <a:off x="2741490" y="2555543"/>
          <a:ext cx="1385492" cy="1385492"/>
        </a:xfrm>
        <a:prstGeom prst="ellipse">
          <a:avLst/>
        </a:prstGeom>
        <a:solidFill>
          <a:schemeClr val="accent3">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Course Evaluation</a:t>
          </a:r>
          <a:endParaRPr lang="en-US" sz="1600" kern="1200" dirty="0"/>
        </a:p>
      </dsp:txBody>
      <dsp:txXfrm>
        <a:off x="2944391" y="2758444"/>
        <a:ext cx="979690" cy="979690"/>
      </dsp:txXfrm>
    </dsp:sp>
    <dsp:sp modelId="{2429E70A-6CC8-4087-97BA-B5C1CEFD311F}">
      <dsp:nvSpPr>
        <dsp:cNvPr id="0" name=""/>
        <dsp:cNvSpPr/>
      </dsp:nvSpPr>
      <dsp:spPr>
        <a:xfrm>
          <a:off x="4265532" y="2555543"/>
          <a:ext cx="2078238" cy="1385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Copy in student folder</a:t>
          </a:r>
          <a:endParaRPr lang="en-US" sz="2000" kern="1200" dirty="0"/>
        </a:p>
        <a:p>
          <a:pPr marL="228600" lvl="1" indent="-228600" algn="l" defTabSz="889000">
            <a:lnSpc>
              <a:spcPct val="90000"/>
            </a:lnSpc>
            <a:spcBef>
              <a:spcPct val="0"/>
            </a:spcBef>
            <a:spcAft>
              <a:spcPct val="15000"/>
            </a:spcAft>
            <a:buChar char="••"/>
          </a:pPr>
          <a:r>
            <a:rPr lang="en-US" sz="2000" kern="1200" dirty="0" smtClean="0"/>
            <a:t>Data used for program improvement</a:t>
          </a:r>
          <a:endParaRPr lang="en-US" sz="2000" kern="1200" dirty="0"/>
        </a:p>
      </dsp:txBody>
      <dsp:txXfrm>
        <a:off x="4265532" y="2555543"/>
        <a:ext cx="2078238" cy="13854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69C32-DF1E-4959-B46D-0886B2A78429}">
      <dsp:nvSpPr>
        <dsp:cNvPr id="0" name=""/>
        <dsp:cNvSpPr/>
      </dsp:nvSpPr>
      <dsp:spPr>
        <a:xfrm>
          <a:off x="0" y="0"/>
          <a:ext cx="6096000" cy="193476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TABE 11/12 (Adult Education)</a:t>
          </a:r>
          <a:endParaRPr lang="en-US" sz="2600" kern="1200" dirty="0"/>
        </a:p>
        <a:p>
          <a:pPr marL="228600" lvl="1" indent="-228600" algn="l" defTabSz="889000">
            <a:lnSpc>
              <a:spcPct val="90000"/>
            </a:lnSpc>
            <a:spcBef>
              <a:spcPct val="0"/>
            </a:spcBef>
            <a:spcAft>
              <a:spcPct val="15000"/>
            </a:spcAft>
            <a:buChar char="••"/>
          </a:pPr>
          <a:r>
            <a:rPr lang="en-US" sz="2000" kern="1200" dirty="0" smtClean="0"/>
            <a:t>Reading</a:t>
          </a:r>
          <a:endParaRPr lang="en-US" sz="2000" kern="1200" dirty="0"/>
        </a:p>
        <a:p>
          <a:pPr marL="228600" lvl="1" indent="-228600" algn="l" defTabSz="889000">
            <a:lnSpc>
              <a:spcPct val="90000"/>
            </a:lnSpc>
            <a:spcBef>
              <a:spcPct val="0"/>
            </a:spcBef>
            <a:spcAft>
              <a:spcPct val="15000"/>
            </a:spcAft>
            <a:buChar char="••"/>
          </a:pPr>
          <a:r>
            <a:rPr lang="en-US" sz="2000" kern="1200" dirty="0" smtClean="0"/>
            <a:t>Writing (New 2021)</a:t>
          </a:r>
          <a:endParaRPr lang="en-US" sz="2000" kern="1200" dirty="0"/>
        </a:p>
        <a:p>
          <a:pPr marL="228600" lvl="1" indent="-228600" algn="l" defTabSz="889000">
            <a:lnSpc>
              <a:spcPct val="90000"/>
            </a:lnSpc>
            <a:spcBef>
              <a:spcPct val="0"/>
            </a:spcBef>
            <a:spcAft>
              <a:spcPct val="15000"/>
            </a:spcAft>
            <a:buChar char="••"/>
          </a:pPr>
          <a:r>
            <a:rPr lang="en-US" sz="2000" kern="1200" dirty="0" smtClean="0"/>
            <a:t>Language</a:t>
          </a:r>
          <a:endParaRPr lang="en-US" sz="2000" kern="1200" dirty="0"/>
        </a:p>
        <a:p>
          <a:pPr marL="228600" lvl="1" indent="-228600" algn="l" defTabSz="889000">
            <a:lnSpc>
              <a:spcPct val="90000"/>
            </a:lnSpc>
            <a:spcBef>
              <a:spcPct val="0"/>
            </a:spcBef>
            <a:spcAft>
              <a:spcPct val="15000"/>
            </a:spcAft>
            <a:buChar char="••"/>
          </a:pPr>
          <a:r>
            <a:rPr lang="en-US" sz="2000" kern="1200" dirty="0" smtClean="0"/>
            <a:t>Mathematics</a:t>
          </a:r>
          <a:endParaRPr lang="en-US" sz="2000" kern="1200" dirty="0"/>
        </a:p>
      </dsp:txBody>
      <dsp:txXfrm>
        <a:off x="1412676" y="0"/>
        <a:ext cx="4683323" cy="1934765"/>
      </dsp:txXfrm>
    </dsp:sp>
    <dsp:sp modelId="{0DCB6EBB-4C20-4AEF-A249-3A06EA8FA922}">
      <dsp:nvSpPr>
        <dsp:cNvPr id="0" name=""/>
        <dsp:cNvSpPr/>
      </dsp:nvSpPr>
      <dsp:spPr>
        <a:xfrm>
          <a:off x="193476" y="193476"/>
          <a:ext cx="1219200" cy="154781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68FA50-4CB2-4ED3-A65B-2D29FA01A3B1}">
      <dsp:nvSpPr>
        <dsp:cNvPr id="0" name=""/>
        <dsp:cNvSpPr/>
      </dsp:nvSpPr>
      <dsp:spPr>
        <a:xfrm>
          <a:off x="0" y="2128242"/>
          <a:ext cx="6096000" cy="1934765"/>
        </a:xfrm>
        <a:prstGeom prst="roundRect">
          <a:avLst>
            <a:gd name="adj" fmla="val 10000"/>
          </a:avLst>
        </a:prstGeom>
        <a:solidFill>
          <a:schemeClr val="accent5">
            <a:hueOff val="-239218"/>
            <a:satOff val="1712"/>
            <a:lumOff val="-3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t>TABE CLAS-E (ESL)</a:t>
          </a:r>
          <a:endParaRPr lang="en-US" sz="2600" kern="1200" dirty="0"/>
        </a:p>
        <a:p>
          <a:pPr marL="228600" lvl="1" indent="-228600" algn="l" defTabSz="889000">
            <a:lnSpc>
              <a:spcPct val="90000"/>
            </a:lnSpc>
            <a:spcBef>
              <a:spcPct val="0"/>
            </a:spcBef>
            <a:spcAft>
              <a:spcPct val="15000"/>
            </a:spcAft>
            <a:buChar char="••"/>
          </a:pPr>
          <a:r>
            <a:rPr lang="en-US" sz="2000" kern="1200" dirty="0" smtClean="0"/>
            <a:t>Reading</a:t>
          </a:r>
          <a:endParaRPr lang="en-US" sz="2000" kern="1200" dirty="0"/>
        </a:p>
        <a:p>
          <a:pPr marL="228600" lvl="1" indent="-228600" algn="l" defTabSz="889000">
            <a:lnSpc>
              <a:spcPct val="90000"/>
            </a:lnSpc>
            <a:spcBef>
              <a:spcPct val="0"/>
            </a:spcBef>
            <a:spcAft>
              <a:spcPct val="15000"/>
            </a:spcAft>
            <a:buChar char="••"/>
          </a:pPr>
          <a:r>
            <a:rPr lang="en-US" sz="2000" kern="1200" dirty="0" smtClean="0"/>
            <a:t>Writing</a:t>
          </a:r>
          <a:endParaRPr lang="en-US" sz="2000" kern="1200" dirty="0"/>
        </a:p>
        <a:p>
          <a:pPr marL="228600" lvl="1" indent="-228600" algn="l" defTabSz="889000">
            <a:lnSpc>
              <a:spcPct val="90000"/>
            </a:lnSpc>
            <a:spcBef>
              <a:spcPct val="0"/>
            </a:spcBef>
            <a:spcAft>
              <a:spcPct val="15000"/>
            </a:spcAft>
            <a:buChar char="••"/>
          </a:pPr>
          <a:r>
            <a:rPr lang="en-US" sz="2000" kern="1200" dirty="0" smtClean="0"/>
            <a:t>Listening</a:t>
          </a:r>
          <a:endParaRPr lang="en-US" sz="2000" kern="1200" dirty="0"/>
        </a:p>
        <a:p>
          <a:pPr marL="228600" lvl="1" indent="-228600" algn="l" defTabSz="889000">
            <a:lnSpc>
              <a:spcPct val="90000"/>
            </a:lnSpc>
            <a:spcBef>
              <a:spcPct val="0"/>
            </a:spcBef>
            <a:spcAft>
              <a:spcPct val="15000"/>
            </a:spcAft>
            <a:buChar char="••"/>
          </a:pPr>
          <a:r>
            <a:rPr lang="en-US" sz="2000" kern="1200" dirty="0" smtClean="0"/>
            <a:t>Speaking</a:t>
          </a:r>
          <a:endParaRPr lang="en-US" sz="2000" kern="1200" dirty="0"/>
        </a:p>
      </dsp:txBody>
      <dsp:txXfrm>
        <a:off x="1412676" y="2128242"/>
        <a:ext cx="4683323" cy="1934765"/>
      </dsp:txXfrm>
    </dsp:sp>
    <dsp:sp modelId="{6FD9CC4C-D84A-4D03-8240-22569D0BF54B}">
      <dsp:nvSpPr>
        <dsp:cNvPr id="0" name=""/>
        <dsp:cNvSpPr/>
      </dsp:nvSpPr>
      <dsp:spPr>
        <a:xfrm>
          <a:off x="193476" y="2321718"/>
          <a:ext cx="1219200" cy="154781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A788A-1462-4248-89A2-903DC85CECF7}">
      <dsp:nvSpPr>
        <dsp:cNvPr id="0" name=""/>
        <dsp:cNvSpPr/>
      </dsp:nvSpPr>
      <dsp:spPr>
        <a:xfrm>
          <a:off x="29" y="142270"/>
          <a:ext cx="2848570"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Pretest</a:t>
          </a:r>
          <a:endParaRPr lang="en-US" sz="1800" kern="1200" dirty="0"/>
        </a:p>
      </dsp:txBody>
      <dsp:txXfrm>
        <a:off x="29" y="142270"/>
        <a:ext cx="2848570" cy="518400"/>
      </dsp:txXfrm>
    </dsp:sp>
    <dsp:sp modelId="{A9E46D5E-FDBF-4085-A458-EFD60A5A94D3}">
      <dsp:nvSpPr>
        <dsp:cNvPr id="0" name=""/>
        <dsp:cNvSpPr/>
      </dsp:nvSpPr>
      <dsp:spPr>
        <a:xfrm>
          <a:off x="29" y="660670"/>
          <a:ext cx="2848570" cy="32610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Must use locator</a:t>
          </a:r>
          <a:endParaRPr lang="en-US" sz="1800" kern="1200" dirty="0"/>
        </a:p>
        <a:p>
          <a:pPr marL="171450" lvl="1" indent="-171450" algn="l" defTabSz="800100">
            <a:lnSpc>
              <a:spcPct val="90000"/>
            </a:lnSpc>
            <a:spcBef>
              <a:spcPct val="0"/>
            </a:spcBef>
            <a:spcAft>
              <a:spcPct val="15000"/>
            </a:spcAft>
            <a:buChar char="••"/>
          </a:pPr>
          <a:r>
            <a:rPr lang="en-US" sz="1800" kern="1200" dirty="0" smtClean="0"/>
            <a:t>Must be done within the first 12 hours  (in the Career Service Course)</a:t>
          </a:r>
          <a:endParaRPr lang="en-US" sz="1800" kern="1200" dirty="0"/>
        </a:p>
        <a:p>
          <a:pPr marL="171450" lvl="1" indent="-171450" algn="l" defTabSz="800100">
            <a:lnSpc>
              <a:spcPct val="90000"/>
            </a:lnSpc>
            <a:spcBef>
              <a:spcPct val="0"/>
            </a:spcBef>
            <a:spcAft>
              <a:spcPct val="15000"/>
            </a:spcAft>
            <a:buChar char="••"/>
          </a:pPr>
          <a:r>
            <a:rPr lang="en-US" sz="1800" kern="1200" dirty="0" smtClean="0"/>
            <a:t>Results are used to guide instruction</a:t>
          </a:r>
          <a:endParaRPr lang="en-US" sz="1800" kern="1200" dirty="0"/>
        </a:p>
        <a:p>
          <a:pPr marL="171450" lvl="1" indent="-171450" algn="l" defTabSz="800100">
            <a:lnSpc>
              <a:spcPct val="90000"/>
            </a:lnSpc>
            <a:spcBef>
              <a:spcPct val="0"/>
            </a:spcBef>
            <a:spcAft>
              <a:spcPct val="15000"/>
            </a:spcAft>
            <a:buChar char="••"/>
          </a:pPr>
          <a:r>
            <a:rPr lang="en-US" sz="1800" kern="1200" dirty="0" smtClean="0"/>
            <a:t>Can be paper-based, CBT, or virtual with appropriate proctoring</a:t>
          </a:r>
          <a:endParaRPr lang="en-US" sz="1800" kern="1200" dirty="0"/>
        </a:p>
        <a:p>
          <a:pPr marL="171450" lvl="1" indent="-171450" algn="l" defTabSz="800100">
            <a:lnSpc>
              <a:spcPct val="90000"/>
            </a:lnSpc>
            <a:spcBef>
              <a:spcPct val="0"/>
            </a:spcBef>
            <a:spcAft>
              <a:spcPct val="15000"/>
            </a:spcAft>
            <a:buChar char="••"/>
          </a:pPr>
          <a:r>
            <a:rPr lang="en-US" sz="1800" kern="1200" dirty="0" smtClean="0"/>
            <a:t>Complete battery tests are required (with exceptions)</a:t>
          </a:r>
          <a:endParaRPr lang="en-US" sz="1800" kern="1200" dirty="0"/>
        </a:p>
      </dsp:txBody>
      <dsp:txXfrm>
        <a:off x="29" y="660670"/>
        <a:ext cx="2848570" cy="3261059"/>
      </dsp:txXfrm>
    </dsp:sp>
    <dsp:sp modelId="{54D4ABC4-C8B6-4F5F-81EC-776C24CC8256}">
      <dsp:nvSpPr>
        <dsp:cNvPr id="0" name=""/>
        <dsp:cNvSpPr/>
      </dsp:nvSpPr>
      <dsp:spPr>
        <a:xfrm>
          <a:off x="3247399" y="142270"/>
          <a:ext cx="2848570"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t>Post-testing</a:t>
          </a:r>
          <a:endParaRPr lang="en-US" sz="1800" kern="1200" dirty="0"/>
        </a:p>
      </dsp:txBody>
      <dsp:txXfrm>
        <a:off x="3247399" y="142270"/>
        <a:ext cx="2848570" cy="518400"/>
      </dsp:txXfrm>
    </dsp:sp>
    <dsp:sp modelId="{A6D8F191-6F3C-4E85-86C6-7326CF7384E1}">
      <dsp:nvSpPr>
        <dsp:cNvPr id="0" name=""/>
        <dsp:cNvSpPr/>
      </dsp:nvSpPr>
      <dsp:spPr>
        <a:xfrm>
          <a:off x="3247399" y="660670"/>
          <a:ext cx="2848570" cy="32610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Must meet minimum hours guidelines for post-testing as outlined in policy</a:t>
          </a:r>
          <a:endParaRPr lang="en-US" sz="1800" kern="1200" dirty="0"/>
        </a:p>
        <a:p>
          <a:pPr marL="171450" lvl="1" indent="-171450" algn="l" defTabSz="800100">
            <a:lnSpc>
              <a:spcPct val="90000"/>
            </a:lnSpc>
            <a:spcBef>
              <a:spcPct val="0"/>
            </a:spcBef>
            <a:spcAft>
              <a:spcPct val="15000"/>
            </a:spcAft>
            <a:buChar char="••"/>
          </a:pPr>
          <a:r>
            <a:rPr lang="en-US" sz="1800" kern="1200" dirty="0" smtClean="0"/>
            <a:t>Accrued hours for post testing include both contact hours &amp; proxy hours</a:t>
          </a:r>
          <a:endParaRPr lang="en-US" sz="1800" kern="1200" dirty="0"/>
        </a:p>
        <a:p>
          <a:pPr marL="171450" lvl="1" indent="-171450" algn="l" defTabSz="800100">
            <a:lnSpc>
              <a:spcPct val="90000"/>
            </a:lnSpc>
            <a:spcBef>
              <a:spcPct val="0"/>
            </a:spcBef>
            <a:spcAft>
              <a:spcPct val="15000"/>
            </a:spcAft>
            <a:buChar char="••"/>
          </a:pPr>
          <a:r>
            <a:rPr lang="en-US" sz="1800" kern="1200" dirty="0" smtClean="0"/>
            <a:t>Must use an alternate test form</a:t>
          </a:r>
          <a:endParaRPr lang="en-US" sz="1800" kern="1200" dirty="0"/>
        </a:p>
      </dsp:txBody>
      <dsp:txXfrm>
        <a:off x="3247399" y="660670"/>
        <a:ext cx="2848570" cy="3261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99530-37B5-4999-A211-A5168B423ECD}">
      <dsp:nvSpPr>
        <dsp:cNvPr id="0" name=""/>
        <dsp:cNvSpPr/>
      </dsp:nvSpPr>
      <dsp:spPr>
        <a:xfrm>
          <a:off x="6812280" y="2862217"/>
          <a:ext cx="91440" cy="360044"/>
        </a:xfrm>
        <a:custGeom>
          <a:avLst/>
          <a:gdLst/>
          <a:ahLst/>
          <a:cxnLst/>
          <a:rect l="0" t="0" r="0" b="0"/>
          <a:pathLst>
            <a:path>
              <a:moveTo>
                <a:pt x="45720" y="0"/>
              </a:moveTo>
              <a:lnTo>
                <a:pt x="45720" y="360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D55B91-ED6D-417D-A9B6-4B35E17554EB}">
      <dsp:nvSpPr>
        <dsp:cNvPr id="0" name=""/>
        <dsp:cNvSpPr/>
      </dsp:nvSpPr>
      <dsp:spPr>
        <a:xfrm>
          <a:off x="4500562" y="1359172"/>
          <a:ext cx="2357437" cy="360044"/>
        </a:xfrm>
        <a:custGeom>
          <a:avLst/>
          <a:gdLst/>
          <a:ahLst/>
          <a:cxnLst/>
          <a:rect l="0" t="0" r="0" b="0"/>
          <a:pathLst>
            <a:path>
              <a:moveTo>
                <a:pt x="0" y="0"/>
              </a:moveTo>
              <a:lnTo>
                <a:pt x="0" y="181451"/>
              </a:lnTo>
              <a:lnTo>
                <a:pt x="2357437" y="181451"/>
              </a:lnTo>
              <a:lnTo>
                <a:pt x="2357437" y="3600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A61652-D7A9-4636-9C15-010DCCE7CCA4}">
      <dsp:nvSpPr>
        <dsp:cNvPr id="0" name=""/>
        <dsp:cNvSpPr/>
      </dsp:nvSpPr>
      <dsp:spPr>
        <a:xfrm>
          <a:off x="2143124" y="2862217"/>
          <a:ext cx="1571624" cy="360044"/>
        </a:xfrm>
        <a:custGeom>
          <a:avLst/>
          <a:gdLst/>
          <a:ahLst/>
          <a:cxnLst/>
          <a:rect l="0" t="0" r="0" b="0"/>
          <a:pathLst>
            <a:path>
              <a:moveTo>
                <a:pt x="0" y="0"/>
              </a:moveTo>
              <a:lnTo>
                <a:pt x="0" y="181451"/>
              </a:lnTo>
              <a:lnTo>
                <a:pt x="1571624" y="181451"/>
              </a:lnTo>
              <a:lnTo>
                <a:pt x="1571624" y="360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30AA-6633-4553-AD14-05F01FE2063D}">
      <dsp:nvSpPr>
        <dsp:cNvPr id="0" name=""/>
        <dsp:cNvSpPr/>
      </dsp:nvSpPr>
      <dsp:spPr>
        <a:xfrm>
          <a:off x="571499" y="2862217"/>
          <a:ext cx="1571625" cy="360044"/>
        </a:xfrm>
        <a:custGeom>
          <a:avLst/>
          <a:gdLst/>
          <a:ahLst/>
          <a:cxnLst/>
          <a:rect l="0" t="0" r="0" b="0"/>
          <a:pathLst>
            <a:path>
              <a:moveTo>
                <a:pt x="1571625" y="0"/>
              </a:moveTo>
              <a:lnTo>
                <a:pt x="1571625" y="181451"/>
              </a:lnTo>
              <a:lnTo>
                <a:pt x="0" y="181451"/>
              </a:lnTo>
              <a:lnTo>
                <a:pt x="0" y="36004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BDFD0-2035-4BD7-BD5D-2C73B8042958}">
      <dsp:nvSpPr>
        <dsp:cNvPr id="0" name=""/>
        <dsp:cNvSpPr/>
      </dsp:nvSpPr>
      <dsp:spPr>
        <a:xfrm>
          <a:off x="2143124" y="1359172"/>
          <a:ext cx="2357437" cy="360044"/>
        </a:xfrm>
        <a:custGeom>
          <a:avLst/>
          <a:gdLst/>
          <a:ahLst/>
          <a:cxnLst/>
          <a:rect l="0" t="0" r="0" b="0"/>
          <a:pathLst>
            <a:path>
              <a:moveTo>
                <a:pt x="2357437" y="0"/>
              </a:moveTo>
              <a:lnTo>
                <a:pt x="2357437" y="181451"/>
              </a:lnTo>
              <a:lnTo>
                <a:pt x="0" y="181451"/>
              </a:lnTo>
              <a:lnTo>
                <a:pt x="0" y="3600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95163-979A-4428-A2F6-640AAFABBB7A}">
      <dsp:nvSpPr>
        <dsp:cNvPr id="0" name=""/>
        <dsp:cNvSpPr/>
      </dsp:nvSpPr>
      <dsp:spPr>
        <a:xfrm>
          <a:off x="3929062" y="216172"/>
          <a:ext cx="1142999" cy="114299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3CC6C-5C38-42DB-85C1-22F0804FC2DC}">
      <dsp:nvSpPr>
        <dsp:cNvPr id="0" name=""/>
        <dsp:cNvSpPr/>
      </dsp:nvSpPr>
      <dsp:spPr>
        <a:xfrm>
          <a:off x="5072062" y="213315"/>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Official Practice Tests</a:t>
          </a:r>
          <a:endParaRPr lang="en-US" sz="1800" kern="1200" dirty="0"/>
        </a:p>
      </dsp:txBody>
      <dsp:txXfrm>
        <a:off x="5072062" y="213315"/>
        <a:ext cx="1714500" cy="1142999"/>
      </dsp:txXfrm>
    </dsp:sp>
    <dsp:sp modelId="{DEE24A00-30C5-4540-9474-84A041E80487}">
      <dsp:nvSpPr>
        <dsp:cNvPr id="0" name=""/>
        <dsp:cNvSpPr/>
      </dsp:nvSpPr>
      <dsp:spPr>
        <a:xfrm>
          <a:off x="1571624" y="1719217"/>
          <a:ext cx="1142999" cy="114299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C4B10F-E198-4322-AE55-30A7CF16744E}">
      <dsp:nvSpPr>
        <dsp:cNvPr id="0" name=""/>
        <dsp:cNvSpPr/>
      </dsp:nvSpPr>
      <dsp:spPr>
        <a:xfrm>
          <a:off x="2714625" y="1716360"/>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Free to students when given at an AE center</a:t>
          </a:r>
          <a:endParaRPr lang="en-US" sz="1800" kern="1200" dirty="0"/>
        </a:p>
      </dsp:txBody>
      <dsp:txXfrm>
        <a:off x="2714625" y="1716360"/>
        <a:ext cx="1714500" cy="1142999"/>
      </dsp:txXfrm>
    </dsp:sp>
    <dsp:sp modelId="{C1E60867-2C17-4593-BFF9-2255359972FB}">
      <dsp:nvSpPr>
        <dsp:cNvPr id="0" name=""/>
        <dsp:cNvSpPr/>
      </dsp:nvSpPr>
      <dsp:spPr>
        <a:xfrm>
          <a:off x="0" y="3222262"/>
          <a:ext cx="1142999" cy="114299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0E458E-2DE8-4D2D-9C3C-1520A7D1407C}">
      <dsp:nvSpPr>
        <dsp:cNvPr id="0" name=""/>
        <dsp:cNvSpPr/>
      </dsp:nvSpPr>
      <dsp:spPr>
        <a:xfrm>
          <a:off x="1142999" y="3219405"/>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PPT 6A &amp; PPT 7</a:t>
          </a:r>
          <a:endParaRPr lang="en-US" sz="1600" kern="1200" dirty="0"/>
        </a:p>
      </dsp:txBody>
      <dsp:txXfrm>
        <a:off x="1142999" y="3219405"/>
        <a:ext cx="1714500" cy="1142999"/>
      </dsp:txXfrm>
    </dsp:sp>
    <dsp:sp modelId="{928C30BB-0E68-423E-8A88-B77E89424ADB}">
      <dsp:nvSpPr>
        <dsp:cNvPr id="0" name=""/>
        <dsp:cNvSpPr/>
      </dsp:nvSpPr>
      <dsp:spPr>
        <a:xfrm>
          <a:off x="3143249" y="3222262"/>
          <a:ext cx="1142999" cy="1142999"/>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A0158-99B5-496F-AE04-42DFA5E3205A}">
      <dsp:nvSpPr>
        <dsp:cNvPr id="0" name=""/>
        <dsp:cNvSpPr/>
      </dsp:nvSpPr>
      <dsp:spPr>
        <a:xfrm>
          <a:off x="4286250" y="3219405"/>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OPT 6A, OPT 7, OPT 8, OPT 9, OPT 10</a:t>
          </a:r>
          <a:endParaRPr lang="en-US" sz="1600" kern="1200" dirty="0"/>
        </a:p>
      </dsp:txBody>
      <dsp:txXfrm>
        <a:off x="4286250" y="3219405"/>
        <a:ext cx="1714500" cy="1142999"/>
      </dsp:txXfrm>
    </dsp:sp>
    <dsp:sp modelId="{2B468A76-DF1D-416F-8E2E-EA95AF598E07}">
      <dsp:nvSpPr>
        <dsp:cNvPr id="0" name=""/>
        <dsp:cNvSpPr/>
      </dsp:nvSpPr>
      <dsp:spPr>
        <a:xfrm>
          <a:off x="6286500" y="1719217"/>
          <a:ext cx="1142999" cy="1142999"/>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6EC5E-4035-4E62-BDB6-CD3918FF181E}">
      <dsp:nvSpPr>
        <dsp:cNvPr id="0" name=""/>
        <dsp:cNvSpPr/>
      </dsp:nvSpPr>
      <dsp:spPr>
        <a:xfrm>
          <a:off x="7429500" y="1716360"/>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$6 per test cost to students</a:t>
          </a:r>
          <a:endParaRPr lang="en-US" sz="1800" kern="1200" dirty="0"/>
        </a:p>
      </dsp:txBody>
      <dsp:txXfrm>
        <a:off x="7429500" y="1716360"/>
        <a:ext cx="1714500" cy="1142999"/>
      </dsp:txXfrm>
    </dsp:sp>
    <dsp:sp modelId="{F5E5E8EB-E0DE-489B-BDB0-F4FACB11A45F}">
      <dsp:nvSpPr>
        <dsp:cNvPr id="0" name=""/>
        <dsp:cNvSpPr/>
      </dsp:nvSpPr>
      <dsp:spPr>
        <a:xfrm>
          <a:off x="6286500" y="3222262"/>
          <a:ext cx="1142999" cy="1142999"/>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8BCD51-6247-414A-8CDB-B19918F8E959}">
      <dsp:nvSpPr>
        <dsp:cNvPr id="0" name=""/>
        <dsp:cNvSpPr/>
      </dsp:nvSpPr>
      <dsp:spPr>
        <a:xfrm>
          <a:off x="7429500" y="3219405"/>
          <a:ext cx="1714500" cy="1142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Online only</a:t>
          </a:r>
          <a:endParaRPr lang="en-US" sz="1800" kern="1200" dirty="0"/>
        </a:p>
      </dsp:txBody>
      <dsp:txXfrm>
        <a:off x="7429500" y="3219405"/>
        <a:ext cx="1714500" cy="11429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9613C-1D7C-4AF4-BF9D-76B8837ABB14}">
      <dsp:nvSpPr>
        <dsp:cNvPr id="0" name=""/>
        <dsp:cNvSpPr/>
      </dsp:nvSpPr>
      <dsp:spPr>
        <a:xfrm>
          <a:off x="507611" y="178698"/>
          <a:ext cx="2302570" cy="293695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1000" r="-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DC1616-D1BA-45BB-B86E-CE482E38593E}">
      <dsp:nvSpPr>
        <dsp:cNvPr id="0" name=""/>
        <dsp:cNvSpPr/>
      </dsp:nvSpPr>
      <dsp:spPr>
        <a:xfrm>
          <a:off x="604872" y="1205075"/>
          <a:ext cx="1772979" cy="176217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b" anchorCtr="0">
          <a:noAutofit/>
        </a:bodyPr>
        <a:lstStyle/>
        <a:p>
          <a:pPr lvl="0" algn="ctr" defTabSz="1244600">
            <a:lnSpc>
              <a:spcPct val="90000"/>
            </a:lnSpc>
            <a:spcBef>
              <a:spcPct val="0"/>
            </a:spcBef>
            <a:spcAft>
              <a:spcPct val="35000"/>
            </a:spcAft>
          </a:pPr>
          <a:r>
            <a:rPr lang="en-US" sz="2800" kern="1200" dirty="0" smtClean="0"/>
            <a:t>Most In Need</a:t>
          </a:r>
          <a:endParaRPr lang="en-US" sz="2800" kern="1200" dirty="0"/>
        </a:p>
      </dsp:txBody>
      <dsp:txXfrm>
        <a:off x="604872" y="1205075"/>
        <a:ext cx="1772979" cy="1762171"/>
      </dsp:txXfrm>
    </dsp:sp>
    <dsp:sp modelId="{1EDA83F8-851A-46A1-B9C3-931F59E9C47A}">
      <dsp:nvSpPr>
        <dsp:cNvPr id="0" name=""/>
        <dsp:cNvSpPr/>
      </dsp:nvSpPr>
      <dsp:spPr>
        <a:xfrm>
          <a:off x="2533074" y="925"/>
          <a:ext cx="564531" cy="5645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A1B55-A6AA-457B-8101-B238D459F418}">
      <dsp:nvSpPr>
        <dsp:cNvPr id="0" name=""/>
        <dsp:cNvSpPr/>
      </dsp:nvSpPr>
      <dsp:spPr>
        <a:xfrm>
          <a:off x="3097606" y="925"/>
          <a:ext cx="5358527" cy="56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0" tIns="44450" rIns="88900" bIns="44450" numCol="1" spcCol="1270" anchor="ctr" anchorCtr="0">
          <a:noAutofit/>
        </a:bodyPr>
        <a:lstStyle/>
        <a:p>
          <a:pPr lvl="0" algn="l" defTabSz="1555750">
            <a:lnSpc>
              <a:spcPct val="90000"/>
            </a:lnSpc>
            <a:spcBef>
              <a:spcPct val="0"/>
            </a:spcBef>
            <a:spcAft>
              <a:spcPct val="35000"/>
            </a:spcAft>
          </a:pPr>
          <a:r>
            <a:rPr lang="en-US" sz="3500" kern="1200" dirty="0" smtClean="0"/>
            <a:t>Health Care</a:t>
          </a:r>
          <a:endParaRPr lang="en-US" sz="3500" kern="1200" dirty="0"/>
        </a:p>
      </dsp:txBody>
      <dsp:txXfrm>
        <a:off x="3097606" y="925"/>
        <a:ext cx="5358527" cy="564531"/>
      </dsp:txXfrm>
    </dsp:sp>
    <dsp:sp modelId="{C008C638-0D13-40DC-B3C3-D5F9095D9ACD}">
      <dsp:nvSpPr>
        <dsp:cNvPr id="0" name=""/>
        <dsp:cNvSpPr/>
      </dsp:nvSpPr>
      <dsp:spPr>
        <a:xfrm>
          <a:off x="2533074" y="667072"/>
          <a:ext cx="564531" cy="5645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A98C4-5B8F-48D7-8A1E-0921E4B80931}">
      <dsp:nvSpPr>
        <dsp:cNvPr id="0" name=""/>
        <dsp:cNvSpPr/>
      </dsp:nvSpPr>
      <dsp:spPr>
        <a:xfrm>
          <a:off x="3097606" y="667072"/>
          <a:ext cx="5358527" cy="56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0" tIns="44450" rIns="88900" bIns="44450" numCol="1" spcCol="1270" anchor="ctr" anchorCtr="0">
          <a:noAutofit/>
        </a:bodyPr>
        <a:lstStyle/>
        <a:p>
          <a:pPr lvl="0" algn="l" defTabSz="1555750">
            <a:lnSpc>
              <a:spcPct val="90000"/>
            </a:lnSpc>
            <a:spcBef>
              <a:spcPct val="0"/>
            </a:spcBef>
            <a:spcAft>
              <a:spcPct val="35000"/>
            </a:spcAft>
          </a:pPr>
          <a:r>
            <a:rPr lang="en-US" sz="3500" kern="1200" dirty="0" smtClean="0"/>
            <a:t>Manufacturing</a:t>
          </a:r>
          <a:endParaRPr lang="en-US" sz="3500" kern="1200" dirty="0"/>
        </a:p>
      </dsp:txBody>
      <dsp:txXfrm>
        <a:off x="3097606" y="667072"/>
        <a:ext cx="5358527" cy="564531"/>
      </dsp:txXfrm>
    </dsp:sp>
    <dsp:sp modelId="{70BF61F2-08E0-44CC-9FA7-AA7FA9541EA5}">
      <dsp:nvSpPr>
        <dsp:cNvPr id="0" name=""/>
        <dsp:cNvSpPr/>
      </dsp:nvSpPr>
      <dsp:spPr>
        <a:xfrm>
          <a:off x="2533074" y="1333219"/>
          <a:ext cx="564531" cy="56453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4C7F1-B227-4FC7-BC0B-9C513792D162}">
      <dsp:nvSpPr>
        <dsp:cNvPr id="0" name=""/>
        <dsp:cNvSpPr/>
      </dsp:nvSpPr>
      <dsp:spPr>
        <a:xfrm>
          <a:off x="3097606" y="1333219"/>
          <a:ext cx="5358527" cy="56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0" tIns="44450" rIns="88900" bIns="44450" numCol="1" spcCol="1270" anchor="ctr" anchorCtr="0">
          <a:noAutofit/>
        </a:bodyPr>
        <a:lstStyle/>
        <a:p>
          <a:pPr lvl="0" algn="l" defTabSz="1555750">
            <a:lnSpc>
              <a:spcPct val="90000"/>
            </a:lnSpc>
            <a:spcBef>
              <a:spcPct val="0"/>
            </a:spcBef>
            <a:spcAft>
              <a:spcPct val="35000"/>
            </a:spcAft>
          </a:pPr>
          <a:r>
            <a:rPr lang="en-US" sz="3500" kern="1200" dirty="0" smtClean="0"/>
            <a:t>Retail</a:t>
          </a:r>
          <a:endParaRPr lang="en-US" sz="3500" kern="1200" dirty="0"/>
        </a:p>
      </dsp:txBody>
      <dsp:txXfrm>
        <a:off x="3097606" y="1333219"/>
        <a:ext cx="5358527" cy="564531"/>
      </dsp:txXfrm>
    </dsp:sp>
    <dsp:sp modelId="{151A9969-2B15-41E6-AEDB-968CDB7BB6FC}">
      <dsp:nvSpPr>
        <dsp:cNvPr id="0" name=""/>
        <dsp:cNvSpPr/>
      </dsp:nvSpPr>
      <dsp:spPr>
        <a:xfrm>
          <a:off x="2533074" y="1999367"/>
          <a:ext cx="564531" cy="56453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9CB1C-4C53-4F2F-89C4-FF3806F3B9DC}">
      <dsp:nvSpPr>
        <dsp:cNvPr id="0" name=""/>
        <dsp:cNvSpPr/>
      </dsp:nvSpPr>
      <dsp:spPr>
        <a:xfrm>
          <a:off x="3097606" y="1999367"/>
          <a:ext cx="5358527" cy="56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0" tIns="44450" rIns="88900" bIns="44450" numCol="1" spcCol="1270" anchor="ctr" anchorCtr="0">
          <a:noAutofit/>
        </a:bodyPr>
        <a:lstStyle/>
        <a:p>
          <a:pPr lvl="0" algn="l" defTabSz="1555750">
            <a:lnSpc>
              <a:spcPct val="90000"/>
            </a:lnSpc>
            <a:spcBef>
              <a:spcPct val="0"/>
            </a:spcBef>
            <a:spcAft>
              <a:spcPct val="35000"/>
            </a:spcAft>
          </a:pPr>
          <a:r>
            <a:rPr lang="en-US" sz="3500" kern="1200" dirty="0" smtClean="0"/>
            <a:t>Hospitality</a:t>
          </a:r>
          <a:endParaRPr lang="en-US" sz="3500" kern="1200" dirty="0"/>
        </a:p>
      </dsp:txBody>
      <dsp:txXfrm>
        <a:off x="3097606" y="1999367"/>
        <a:ext cx="5358527" cy="564531"/>
      </dsp:txXfrm>
    </dsp:sp>
    <dsp:sp modelId="{62650BD1-DE97-4C81-9B1F-D3D72FB3EEBA}">
      <dsp:nvSpPr>
        <dsp:cNvPr id="0" name=""/>
        <dsp:cNvSpPr/>
      </dsp:nvSpPr>
      <dsp:spPr>
        <a:xfrm>
          <a:off x="2533074" y="2665514"/>
          <a:ext cx="564531" cy="56453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72C934-5D52-4E73-AA4F-49612FADC82B}">
      <dsp:nvSpPr>
        <dsp:cNvPr id="0" name=""/>
        <dsp:cNvSpPr/>
      </dsp:nvSpPr>
      <dsp:spPr>
        <a:xfrm>
          <a:off x="3097606" y="2665514"/>
          <a:ext cx="5358527" cy="564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0" tIns="44450" rIns="88900" bIns="44450" numCol="1" spcCol="1270" anchor="ctr" anchorCtr="0">
          <a:noAutofit/>
        </a:bodyPr>
        <a:lstStyle/>
        <a:p>
          <a:pPr lvl="0" algn="l" defTabSz="1555750">
            <a:lnSpc>
              <a:spcPct val="90000"/>
            </a:lnSpc>
            <a:spcBef>
              <a:spcPct val="0"/>
            </a:spcBef>
            <a:spcAft>
              <a:spcPct val="35000"/>
            </a:spcAft>
          </a:pPr>
          <a:r>
            <a:rPr lang="en-US" sz="3500" kern="1200" dirty="0" smtClean="0"/>
            <a:t>Construction &amp; the Trades</a:t>
          </a:r>
          <a:endParaRPr lang="en-US" sz="3500" kern="1200" dirty="0"/>
        </a:p>
      </dsp:txBody>
      <dsp:txXfrm>
        <a:off x="3097606" y="2665514"/>
        <a:ext cx="5358527" cy="5645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B16A-1EE6-40E6-A301-A6A0F42781A3}">
      <dsp:nvSpPr>
        <dsp:cNvPr id="0" name=""/>
        <dsp:cNvSpPr/>
      </dsp:nvSpPr>
      <dsp:spPr>
        <a:xfrm>
          <a:off x="1111" y="0"/>
          <a:ext cx="2891063" cy="5143500"/>
        </a:xfrm>
        <a:prstGeom prst="roundRect">
          <a:avLst>
            <a:gd name="adj" fmla="val 10000"/>
          </a:avLst>
        </a:prstGeom>
        <a:solidFill>
          <a:srgbClr val="BBE0E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latin typeface="Arial"/>
              <a:ea typeface="+mn-ea"/>
              <a:cs typeface="Arial"/>
            </a:rPr>
            <a:t>AE &amp; literacy activities</a:t>
          </a:r>
          <a:endParaRPr lang="en-US" sz="1900" kern="1200" dirty="0">
            <a:solidFill>
              <a:srgbClr val="000000"/>
            </a:solidFill>
            <a:latin typeface="Arial"/>
            <a:ea typeface="+mn-ea"/>
            <a:cs typeface="Arial"/>
          </a:endParaRPr>
        </a:p>
      </dsp:txBody>
      <dsp:txXfrm>
        <a:off x="46305" y="45194"/>
        <a:ext cx="2800675" cy="1452662"/>
      </dsp:txXfrm>
    </dsp:sp>
    <dsp:sp modelId="{CC9527BB-CC8C-4145-A08D-6ADF8FF644F2}">
      <dsp:nvSpPr>
        <dsp:cNvPr id="0" name=""/>
        <dsp:cNvSpPr/>
      </dsp:nvSpPr>
      <dsp:spPr>
        <a:xfrm>
          <a:off x="290218" y="1543073"/>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Adult Education</a:t>
          </a:r>
          <a:endParaRPr lang="en-US" sz="1200" kern="1200" dirty="0">
            <a:solidFill>
              <a:srgbClr val="000000"/>
            </a:solidFill>
            <a:latin typeface="Arial"/>
            <a:ea typeface="+mn-ea"/>
            <a:cs typeface="Arial"/>
          </a:endParaRPr>
        </a:p>
      </dsp:txBody>
      <dsp:txXfrm>
        <a:off x="302298" y="1555153"/>
        <a:ext cx="2288691" cy="388290"/>
      </dsp:txXfrm>
    </dsp:sp>
    <dsp:sp modelId="{B3CE7D25-AB68-42B6-836D-6239D9B360C7}">
      <dsp:nvSpPr>
        <dsp:cNvPr id="0" name=""/>
        <dsp:cNvSpPr/>
      </dsp:nvSpPr>
      <dsp:spPr>
        <a:xfrm>
          <a:off x="290218" y="1961755"/>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Literacy</a:t>
          </a:r>
          <a:endParaRPr lang="en-US" sz="1200" kern="1200" dirty="0">
            <a:solidFill>
              <a:srgbClr val="000000"/>
            </a:solidFill>
            <a:latin typeface="Arial"/>
            <a:ea typeface="+mn-ea"/>
            <a:cs typeface="Arial"/>
          </a:endParaRPr>
        </a:p>
      </dsp:txBody>
      <dsp:txXfrm>
        <a:off x="302298" y="1973835"/>
        <a:ext cx="2288691" cy="388290"/>
      </dsp:txXfrm>
    </dsp:sp>
    <dsp:sp modelId="{D348A8F9-E512-432D-81BC-8C5A4DB8719E}">
      <dsp:nvSpPr>
        <dsp:cNvPr id="0" name=""/>
        <dsp:cNvSpPr/>
      </dsp:nvSpPr>
      <dsp:spPr>
        <a:xfrm>
          <a:off x="290218" y="2380438"/>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Workplace AE &amp; literacy activities</a:t>
          </a:r>
          <a:endParaRPr lang="en-US" sz="1200" kern="1200" dirty="0">
            <a:solidFill>
              <a:srgbClr val="000000"/>
            </a:solidFill>
            <a:latin typeface="Arial"/>
            <a:ea typeface="+mn-ea"/>
            <a:cs typeface="Arial"/>
          </a:endParaRPr>
        </a:p>
      </dsp:txBody>
      <dsp:txXfrm>
        <a:off x="302298" y="2392518"/>
        <a:ext cx="2288691" cy="388290"/>
      </dsp:txXfrm>
    </dsp:sp>
    <dsp:sp modelId="{F3D69D2D-648B-4EE2-A53A-5F0350610954}">
      <dsp:nvSpPr>
        <dsp:cNvPr id="0" name=""/>
        <dsp:cNvSpPr/>
      </dsp:nvSpPr>
      <dsp:spPr>
        <a:xfrm>
          <a:off x="290218" y="2799120"/>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Family literacy</a:t>
          </a:r>
          <a:endParaRPr lang="en-US" sz="1200" kern="1200" dirty="0">
            <a:solidFill>
              <a:srgbClr val="000000"/>
            </a:solidFill>
            <a:latin typeface="Arial"/>
            <a:ea typeface="+mn-ea"/>
            <a:cs typeface="Arial"/>
          </a:endParaRPr>
        </a:p>
      </dsp:txBody>
      <dsp:txXfrm>
        <a:off x="302298" y="2811200"/>
        <a:ext cx="2288691" cy="388290"/>
      </dsp:txXfrm>
    </dsp:sp>
    <dsp:sp modelId="{AE6E1C8B-3AED-471A-94F4-9C7C0E46F7F5}">
      <dsp:nvSpPr>
        <dsp:cNvPr id="0" name=""/>
        <dsp:cNvSpPr/>
      </dsp:nvSpPr>
      <dsp:spPr>
        <a:xfrm>
          <a:off x="290218" y="3217803"/>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ELA</a:t>
          </a:r>
          <a:endParaRPr lang="en-US" sz="1200" kern="1200" dirty="0">
            <a:solidFill>
              <a:srgbClr val="000000"/>
            </a:solidFill>
            <a:latin typeface="Arial"/>
            <a:ea typeface="+mn-ea"/>
            <a:cs typeface="Arial"/>
          </a:endParaRPr>
        </a:p>
      </dsp:txBody>
      <dsp:txXfrm>
        <a:off x="302298" y="3229883"/>
        <a:ext cx="2288691" cy="388290"/>
      </dsp:txXfrm>
    </dsp:sp>
    <dsp:sp modelId="{6DB001FB-D9D5-47EC-9403-8C2F2FA7D4FC}">
      <dsp:nvSpPr>
        <dsp:cNvPr id="0" name=""/>
        <dsp:cNvSpPr/>
      </dsp:nvSpPr>
      <dsp:spPr>
        <a:xfrm>
          <a:off x="290218" y="3636485"/>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IELCE</a:t>
          </a:r>
          <a:endParaRPr lang="en-US" sz="1200" kern="1200" dirty="0">
            <a:solidFill>
              <a:srgbClr val="000000"/>
            </a:solidFill>
            <a:latin typeface="Arial"/>
            <a:ea typeface="+mn-ea"/>
            <a:cs typeface="Arial"/>
          </a:endParaRPr>
        </a:p>
      </dsp:txBody>
      <dsp:txXfrm>
        <a:off x="302298" y="3648565"/>
        <a:ext cx="2288691" cy="388290"/>
      </dsp:txXfrm>
    </dsp:sp>
    <dsp:sp modelId="{A4B76426-255A-4F65-8D3C-AA10946E053C}">
      <dsp:nvSpPr>
        <dsp:cNvPr id="0" name=""/>
        <dsp:cNvSpPr/>
      </dsp:nvSpPr>
      <dsp:spPr>
        <a:xfrm>
          <a:off x="290218" y="4055168"/>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Workforce preparation activities</a:t>
          </a:r>
          <a:endParaRPr lang="en-US" sz="1200" kern="1200" dirty="0">
            <a:solidFill>
              <a:srgbClr val="000000"/>
            </a:solidFill>
            <a:latin typeface="Arial"/>
            <a:ea typeface="+mn-ea"/>
            <a:cs typeface="Arial"/>
          </a:endParaRPr>
        </a:p>
      </dsp:txBody>
      <dsp:txXfrm>
        <a:off x="302298" y="4067248"/>
        <a:ext cx="2288691" cy="388290"/>
      </dsp:txXfrm>
    </dsp:sp>
    <dsp:sp modelId="{AB18D78D-7DB9-4367-A053-EDBB5C3AF1F7}">
      <dsp:nvSpPr>
        <dsp:cNvPr id="0" name=""/>
        <dsp:cNvSpPr/>
      </dsp:nvSpPr>
      <dsp:spPr>
        <a:xfrm>
          <a:off x="290218" y="4473850"/>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IET</a:t>
          </a:r>
          <a:endParaRPr lang="en-US" sz="1200" kern="1200" dirty="0">
            <a:solidFill>
              <a:srgbClr val="000000"/>
            </a:solidFill>
            <a:latin typeface="Arial"/>
            <a:ea typeface="+mn-ea"/>
            <a:cs typeface="Arial"/>
          </a:endParaRPr>
        </a:p>
      </dsp:txBody>
      <dsp:txXfrm>
        <a:off x="302298" y="4485930"/>
        <a:ext cx="2288691" cy="388290"/>
      </dsp:txXfrm>
    </dsp:sp>
    <dsp:sp modelId="{BE6D825E-4DCB-40DA-AA23-F5EE5364826B}">
      <dsp:nvSpPr>
        <dsp:cNvPr id="0" name=""/>
        <dsp:cNvSpPr/>
      </dsp:nvSpPr>
      <dsp:spPr>
        <a:xfrm>
          <a:off x="3101691" y="0"/>
          <a:ext cx="2891063" cy="5143500"/>
        </a:xfrm>
        <a:prstGeom prst="roundRect">
          <a:avLst>
            <a:gd name="adj" fmla="val 10000"/>
          </a:avLst>
        </a:prstGeom>
        <a:solidFill>
          <a:srgbClr val="BBE0E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latin typeface="Arial"/>
              <a:ea typeface="+mn-ea"/>
              <a:cs typeface="Arial"/>
            </a:rPr>
            <a:t>Workforce prep. activities</a:t>
          </a:r>
          <a:endParaRPr lang="en-US" sz="1900" kern="1200" dirty="0">
            <a:solidFill>
              <a:srgbClr val="000000"/>
            </a:solidFill>
            <a:latin typeface="Arial"/>
            <a:ea typeface="+mn-ea"/>
            <a:cs typeface="Arial"/>
          </a:endParaRPr>
        </a:p>
      </dsp:txBody>
      <dsp:txXfrm>
        <a:off x="3146885" y="45194"/>
        <a:ext cx="2800675" cy="1452662"/>
      </dsp:txXfrm>
    </dsp:sp>
    <dsp:sp modelId="{506610D7-9A37-4A81-B41C-6DB33BA1F7C4}">
      <dsp:nvSpPr>
        <dsp:cNvPr id="0" name=""/>
        <dsp:cNvSpPr/>
      </dsp:nvSpPr>
      <dsp:spPr>
        <a:xfrm>
          <a:off x="3398111" y="1543175"/>
          <a:ext cx="2312851" cy="1665107"/>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Activities/programs to help a student acquire a combination of basic academic skills, critical thinking, digital literacy AND</a:t>
          </a:r>
          <a:endParaRPr lang="en-US" sz="1200" kern="1200" dirty="0">
            <a:solidFill>
              <a:srgbClr val="000000"/>
            </a:solidFill>
            <a:latin typeface="Arial"/>
            <a:ea typeface="+mn-ea"/>
            <a:cs typeface="Arial"/>
          </a:endParaRPr>
        </a:p>
      </dsp:txBody>
      <dsp:txXfrm>
        <a:off x="3446880" y="1591944"/>
        <a:ext cx="2215313" cy="1567569"/>
      </dsp:txXfrm>
    </dsp:sp>
    <dsp:sp modelId="{22B6E577-6733-45A5-9FD9-3C4436515633}">
      <dsp:nvSpPr>
        <dsp:cNvPr id="0" name=""/>
        <dsp:cNvSpPr/>
      </dsp:nvSpPr>
      <dsp:spPr>
        <a:xfrm>
          <a:off x="3398111" y="3221091"/>
          <a:ext cx="2312851" cy="1665107"/>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0000"/>
              </a:solidFill>
              <a:latin typeface="Arial"/>
              <a:ea typeface="+mn-ea"/>
              <a:cs typeface="Arial"/>
            </a:rPr>
            <a:t>Self-management skills, including using resources/information, working with others, understanding systems, skills necessary to transition into employment/postsecondary and other employability skills</a:t>
          </a:r>
          <a:endParaRPr lang="en-US" sz="1200" kern="1200" dirty="0">
            <a:solidFill>
              <a:srgbClr val="000000"/>
            </a:solidFill>
            <a:latin typeface="Arial"/>
            <a:ea typeface="+mn-ea"/>
            <a:cs typeface="Arial"/>
          </a:endParaRPr>
        </a:p>
      </dsp:txBody>
      <dsp:txXfrm>
        <a:off x="3446880" y="3269860"/>
        <a:ext cx="2215313" cy="1567569"/>
      </dsp:txXfrm>
    </dsp:sp>
    <dsp:sp modelId="{3E144248-255E-4423-BEB3-D39D73E9F0D9}">
      <dsp:nvSpPr>
        <dsp:cNvPr id="0" name=""/>
        <dsp:cNvSpPr/>
      </dsp:nvSpPr>
      <dsp:spPr>
        <a:xfrm>
          <a:off x="6216899" y="0"/>
          <a:ext cx="2891063" cy="5143500"/>
        </a:xfrm>
        <a:prstGeom prst="roundRect">
          <a:avLst>
            <a:gd name="adj" fmla="val 10000"/>
          </a:avLst>
        </a:prstGeom>
        <a:solidFill>
          <a:srgbClr val="BBE0E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rgbClr val="000000"/>
              </a:solidFill>
              <a:latin typeface="Arial"/>
              <a:ea typeface="+mn-ea"/>
              <a:cs typeface="Arial"/>
            </a:rPr>
            <a:t>Workforce training for an occupation/occupational cluster</a:t>
          </a:r>
          <a:endParaRPr lang="en-US" sz="1900" kern="1200" dirty="0">
            <a:solidFill>
              <a:srgbClr val="000000"/>
            </a:solidFill>
            <a:latin typeface="Arial"/>
            <a:ea typeface="+mn-ea"/>
            <a:cs typeface="Arial"/>
          </a:endParaRPr>
        </a:p>
      </dsp:txBody>
      <dsp:txXfrm>
        <a:off x="6262093" y="45194"/>
        <a:ext cx="2800675" cy="1452662"/>
      </dsp:txXfrm>
    </dsp:sp>
    <dsp:sp modelId="{E2B3CCD8-CF19-42FF-BDB0-8AA38E1CD534}">
      <dsp:nvSpPr>
        <dsp:cNvPr id="0" name=""/>
        <dsp:cNvSpPr/>
      </dsp:nvSpPr>
      <dsp:spPr>
        <a:xfrm>
          <a:off x="6506005" y="1543073"/>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Occupational skills training</a:t>
          </a:r>
          <a:endParaRPr lang="en-US" sz="1100" kern="1200" dirty="0">
            <a:solidFill>
              <a:srgbClr val="000000"/>
            </a:solidFill>
            <a:latin typeface="Arial"/>
            <a:ea typeface="+mn-ea"/>
            <a:cs typeface="Arial"/>
          </a:endParaRPr>
        </a:p>
      </dsp:txBody>
      <dsp:txXfrm>
        <a:off x="6518085" y="1555153"/>
        <a:ext cx="2288691" cy="388290"/>
      </dsp:txXfrm>
    </dsp:sp>
    <dsp:sp modelId="{BCD55D53-0FB9-4192-8C48-97A277AD15B2}">
      <dsp:nvSpPr>
        <dsp:cNvPr id="0" name=""/>
        <dsp:cNvSpPr/>
      </dsp:nvSpPr>
      <dsp:spPr>
        <a:xfrm>
          <a:off x="6506005" y="1961755"/>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OJT</a:t>
          </a:r>
          <a:endParaRPr lang="en-US" sz="1100" kern="1200" dirty="0">
            <a:solidFill>
              <a:srgbClr val="000000"/>
            </a:solidFill>
            <a:latin typeface="Arial"/>
            <a:ea typeface="+mn-ea"/>
            <a:cs typeface="Arial"/>
          </a:endParaRPr>
        </a:p>
      </dsp:txBody>
      <dsp:txXfrm>
        <a:off x="6518085" y="1973835"/>
        <a:ext cx="2288691" cy="388290"/>
      </dsp:txXfrm>
    </dsp:sp>
    <dsp:sp modelId="{879186D3-7CB8-48E0-B6C1-6DBE5AF06DDA}">
      <dsp:nvSpPr>
        <dsp:cNvPr id="0" name=""/>
        <dsp:cNvSpPr/>
      </dsp:nvSpPr>
      <dsp:spPr>
        <a:xfrm>
          <a:off x="6506005" y="2380438"/>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Incumbent worker training</a:t>
          </a:r>
          <a:endParaRPr lang="en-US" sz="1100" kern="1200" dirty="0">
            <a:solidFill>
              <a:srgbClr val="000000"/>
            </a:solidFill>
            <a:latin typeface="Arial"/>
            <a:ea typeface="+mn-ea"/>
            <a:cs typeface="Arial"/>
          </a:endParaRPr>
        </a:p>
      </dsp:txBody>
      <dsp:txXfrm>
        <a:off x="6518085" y="2392518"/>
        <a:ext cx="2288691" cy="388290"/>
      </dsp:txXfrm>
    </dsp:sp>
    <dsp:sp modelId="{E14DBCCE-C333-43A8-8FCC-9D525FC0CC40}">
      <dsp:nvSpPr>
        <dsp:cNvPr id="0" name=""/>
        <dsp:cNvSpPr/>
      </dsp:nvSpPr>
      <dsp:spPr>
        <a:xfrm>
          <a:off x="6506005" y="2799120"/>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Programs that combine workplace training with related instruction (cooperative education programs)</a:t>
          </a:r>
          <a:endParaRPr lang="en-US" sz="1100" kern="1200" dirty="0">
            <a:solidFill>
              <a:srgbClr val="000000"/>
            </a:solidFill>
            <a:latin typeface="Arial"/>
            <a:ea typeface="+mn-ea"/>
            <a:cs typeface="Arial"/>
          </a:endParaRPr>
        </a:p>
      </dsp:txBody>
      <dsp:txXfrm>
        <a:off x="6518085" y="2811200"/>
        <a:ext cx="2288691" cy="388290"/>
      </dsp:txXfrm>
    </dsp:sp>
    <dsp:sp modelId="{F0948F79-A64E-4D0B-A662-2281AD71D815}">
      <dsp:nvSpPr>
        <dsp:cNvPr id="0" name=""/>
        <dsp:cNvSpPr/>
      </dsp:nvSpPr>
      <dsp:spPr>
        <a:xfrm>
          <a:off x="6506005" y="3217803"/>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Training programs operated by the private sector</a:t>
          </a:r>
          <a:endParaRPr lang="en-US" sz="1100" kern="1200" dirty="0">
            <a:solidFill>
              <a:srgbClr val="000000"/>
            </a:solidFill>
            <a:latin typeface="Arial"/>
            <a:ea typeface="+mn-ea"/>
            <a:cs typeface="Arial"/>
          </a:endParaRPr>
        </a:p>
      </dsp:txBody>
      <dsp:txXfrm>
        <a:off x="6518085" y="3229883"/>
        <a:ext cx="2288691" cy="388290"/>
      </dsp:txXfrm>
    </dsp:sp>
    <dsp:sp modelId="{EB8FDBC6-4869-407F-913F-159884EC8E45}">
      <dsp:nvSpPr>
        <dsp:cNvPr id="0" name=""/>
        <dsp:cNvSpPr/>
      </dsp:nvSpPr>
      <dsp:spPr>
        <a:xfrm>
          <a:off x="6506005" y="3636485"/>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Skill upgrading/retraining</a:t>
          </a:r>
          <a:endParaRPr lang="en-US" sz="1100" kern="1200" dirty="0">
            <a:solidFill>
              <a:srgbClr val="000000"/>
            </a:solidFill>
            <a:latin typeface="Arial"/>
            <a:ea typeface="+mn-ea"/>
            <a:cs typeface="Arial"/>
          </a:endParaRPr>
        </a:p>
      </dsp:txBody>
      <dsp:txXfrm>
        <a:off x="6518085" y="3648565"/>
        <a:ext cx="2288691" cy="388290"/>
      </dsp:txXfrm>
    </dsp:sp>
    <dsp:sp modelId="{3311FBED-6F0E-4EE2-B6A2-C7351A3D968A}">
      <dsp:nvSpPr>
        <dsp:cNvPr id="0" name=""/>
        <dsp:cNvSpPr/>
      </dsp:nvSpPr>
      <dsp:spPr>
        <a:xfrm>
          <a:off x="6506005" y="4055168"/>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Entrepreneurial training</a:t>
          </a:r>
          <a:endParaRPr lang="en-US" sz="1100" kern="1200" dirty="0">
            <a:solidFill>
              <a:srgbClr val="000000"/>
            </a:solidFill>
            <a:latin typeface="Arial"/>
            <a:ea typeface="+mn-ea"/>
            <a:cs typeface="Arial"/>
          </a:endParaRPr>
        </a:p>
      </dsp:txBody>
      <dsp:txXfrm>
        <a:off x="6518085" y="4067248"/>
        <a:ext cx="2288691" cy="388290"/>
      </dsp:txXfrm>
    </dsp:sp>
    <dsp:sp modelId="{5EF6AD34-759E-48AF-B377-F621F0F282B3}">
      <dsp:nvSpPr>
        <dsp:cNvPr id="0" name=""/>
        <dsp:cNvSpPr/>
      </dsp:nvSpPr>
      <dsp:spPr>
        <a:xfrm>
          <a:off x="6506005" y="4473850"/>
          <a:ext cx="2312851" cy="412450"/>
        </a:xfrm>
        <a:prstGeom prst="roundRect">
          <a:avLst>
            <a:gd name="adj" fmla="val 10000"/>
          </a:avLst>
        </a:prstGeom>
        <a:solidFill>
          <a:srgbClr val="BBE0E3">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smtClean="0">
              <a:solidFill>
                <a:srgbClr val="000000"/>
              </a:solidFill>
              <a:latin typeface="Arial"/>
              <a:ea typeface="+mn-ea"/>
              <a:cs typeface="Arial"/>
            </a:rPr>
            <a:t>Customized training</a:t>
          </a:r>
          <a:r>
            <a:rPr lang="en-US" sz="800" kern="1200" dirty="0" smtClean="0">
              <a:solidFill>
                <a:srgbClr val="000000"/>
              </a:solidFill>
              <a:latin typeface="Arial"/>
              <a:ea typeface="+mn-ea"/>
              <a:cs typeface="Arial"/>
            </a:rPr>
            <a:t> </a:t>
          </a:r>
          <a:endParaRPr lang="en-US" sz="800" kern="1200" dirty="0">
            <a:solidFill>
              <a:srgbClr val="000000"/>
            </a:solidFill>
            <a:latin typeface="Arial"/>
            <a:ea typeface="+mn-ea"/>
            <a:cs typeface="Arial"/>
          </a:endParaRPr>
        </a:p>
      </dsp:txBody>
      <dsp:txXfrm>
        <a:off x="6518085" y="4485930"/>
        <a:ext cx="2288691" cy="38829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rsweb.org/sites/default/files/NRS-TA-Guide82019.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abetest.com/tabe-1112-certification-proces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oe.state.wy.us/lmi/projections/2020/Short_term_Occs_2019-21.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18/03/ccrstandardsadulted.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2ky701279qlou23p6256zftv-wpengine.netdna-ssl.com/wp-content/uploads/2021/01/elp-standards-adult-ed.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20/08/Essential-Components-of-Reading.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20/10/Distance-Learning-Policy.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76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The initial process of enrolling a student into an AE program in Wyoming is a multi-faceted processes that encompasses multiple components. Because federal legislation requires that every student, including those who do not fully enter a program of study, be reported, it is vital that instructors, staff, and other stakeholders understand the initial process of recording student information. Flowchart A provides a visual depiction of an intake process.</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3133950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This flow chart demonstrates the Educational Functioning Level (EFL) flow needed to assist students in reaching their personal/academic goals. Both the initial EFL and the student’s goal(s) are established during the Career Service course. The instructor and student must understand this progression or pathway to reach specific goals. Please note that each EFL descriptor is outlined by the National Reporting System (NRS) for the Adult Education and Family Literacy Act (AEFLA) programs across the United States. The NRS provides a comprehensive structure for reporting measurable skill gains and outcome measures for federal reporting purposes. (See </a:t>
            </a:r>
            <a:r>
              <a:rPr lang="en-US" sz="1100" u="sng"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https://nrsweb.org/sites/default/files/NRS-TA-Guide82019.pdf</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More detailed information regarding</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enrollment processes can be found in the State’s New Teacher Training modules found on the link shown on the slide.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220325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All Wyoming AE programs have a Career Services Course</a:t>
            </a:r>
            <a:r>
              <a:rPr lang="en-US" baseline="0" dirty="0" smtClean="0"/>
              <a:t> which serves as the initial introduction and orientation to the program.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How the course is delivered to students will depend upon how the program can incorporate its various parts into a local classroom model. Some programs deliver a course individually while others utilize a managed enrollment process. It really doesn’t matter ‘how’ it is delivered, as long as all of the required components are integrated into the course and provided to students.</a:t>
            </a:r>
            <a:endParaRPr dirty="0"/>
          </a:p>
        </p:txBody>
      </p:sp>
    </p:spTree>
    <p:extLst>
      <p:ext uri="{BB962C8B-B14F-4D97-AF65-F5344CB8AC3E}">
        <p14:creationId xmlns:p14="http://schemas.microsoft.com/office/powerpoint/2010/main" val="130007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Wyoming, students must complete a Career Service course before enrollment into any AE program of study. A career service course may be completed online, through telephone communications, virtually, F2F, or though a combination of delivery modes and MUST include a valid assessment for pretest purposes. Instructors must be able to verify participant identity during all aspects of the Career Service Course. All CS hours must be recorded in LACES as regular ‘contact hours’.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 State policy on Career Services Course can be</a:t>
            </a:r>
            <a:r>
              <a:rPr lang="en-US" baseline="0" dirty="0" smtClean="0"/>
              <a:t> found at the link shown on the slide.</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060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Note:</a:t>
            </a:r>
            <a:r>
              <a:rPr lang="en-US" baseline="0" dirty="0" smtClean="0"/>
              <a:t> Participatory Learning Strategies are discussed in Module 8.</a:t>
            </a:r>
            <a:endParaRPr dirty="0"/>
          </a:p>
        </p:txBody>
      </p:sp>
    </p:spTree>
    <p:extLst>
      <p:ext uri="{BB962C8B-B14F-4D97-AF65-F5344CB8AC3E}">
        <p14:creationId xmlns:p14="http://schemas.microsoft.com/office/powerpoint/2010/main" val="108855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Upon completion of a Career</a:t>
            </a:r>
            <a:r>
              <a:rPr lang="en-US" baseline="0" dirty="0" smtClean="0"/>
              <a:t> Services course students are to be given a certificate of completion AND they will need to complete a course evaluation. A copy of the certificate and course evaluation must be placed in the local students’ file. Program directors should utilize the data collected from the course evaluation for program improvement purposes.</a:t>
            </a:r>
            <a:endParaRPr dirty="0"/>
          </a:p>
        </p:txBody>
      </p:sp>
    </p:spTree>
    <p:extLst>
      <p:ext uri="{BB962C8B-B14F-4D97-AF65-F5344CB8AC3E}">
        <p14:creationId xmlns:p14="http://schemas.microsoft.com/office/powerpoint/2010/main" val="384651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Referrals are an important part of an integrated WIOA system in Wyoming. Because of this agencies must track the number of referrals made for each student through a State approved Referral form. Programs are required to report on this on a quarterly basis, so it is important that instructors track this accordingly that all referrals are entered into the LACES database.</a:t>
            </a:r>
            <a:endParaRPr dirty="0"/>
          </a:p>
        </p:txBody>
      </p:sp>
    </p:spTree>
    <p:extLst>
      <p:ext uri="{BB962C8B-B14F-4D97-AF65-F5344CB8AC3E}">
        <p14:creationId xmlns:p14="http://schemas.microsoft.com/office/powerpoint/2010/main" val="24360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Tracking referrals is crucial as it plays a very important part of the MOU the State has for the WIOA Infrastructure Agreement. Section 13 of Attachment A to this Infrastructure Agreement outlines 7 requirements for all core partners, inclusive of Wyoming’s AE programs.</a:t>
            </a:r>
          </a:p>
          <a:p>
            <a:pPr marL="0" lvl="0" indent="0" algn="l" rtl="0">
              <a:spcBef>
                <a:spcPts val="0"/>
              </a:spcBef>
              <a:spcAft>
                <a:spcPts val="0"/>
              </a:spcAft>
              <a:buNone/>
            </a:pPr>
            <a:endParaRPr lang="en-US" dirty="0" smtClean="0"/>
          </a:p>
          <a:p>
            <a:pPr marL="228600" lvl="0" indent="-228600" algn="l" rtl="0">
              <a:spcBef>
                <a:spcPts val="0"/>
              </a:spcBef>
              <a:spcAft>
                <a:spcPts val="0"/>
              </a:spcAft>
              <a:buAutoNum type="arabicPeriod"/>
            </a:pPr>
            <a:r>
              <a:rPr lang="en-US" dirty="0" smtClean="0"/>
              <a:t>Familiarize themselves with the basic eligibility and participation requirements, as well as with the available services and benefits offered, for each of the Partner Agencies’ and Partners’ programs represented in the Wyoming One-Stop Center network;</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2. Develop materials summarizing their program requirements and make them available for Partner Agencies, Partners and customers;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3. Develop and utilize common intake, eligibility determination, assessment, and registration forms;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4. Provide substantive referrals – in accordance with appropriate referral policies – to customers who are eligible for supplemental and complementary services and benefits under Partner Agencies and Partners programs;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5. Regularly evaluate ways to improve the referral process, including the use of customer satisfaction surveys;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6. Commit to robust and ongoing communication required for an effective referral process; and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7. Commit to actively follow-up on the results of referrals and assure that Partner Agencies and Partners resources are being leveraged at an optimal level.</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These are federal requirements that all WIOA core partners must report on, both at the federal level as well as at the State level to the Wyoming Workforce Development Council who is the State Workforce Investment Board.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Referrals are initially made during the intake process, but can also occur through a student’s program of study. Instructors should use this form whenever necessary so that student barriers can be more easily eliminated. Copies of the referral form must be maintained in the local student file and the information contained on the referrals must also be entered into the LACES database, so instructors must submit a copy of completed referrals to the local programs’ data entry personnel.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4841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Throughout the academic</a:t>
            </a:r>
            <a:r>
              <a:rPr lang="en-US" baseline="0" dirty="0" smtClean="0"/>
              <a:t> life of a student there will be numerous tests taken. This is no different for adult education students. For accountability purposes NRS approved assessments are given. Career assessments are given to help student identify a career pathways track. Official practice tests (OPT) are given to determine student readiness to take a high school equivalency exam. And instructor made quizzes/assessments are used in adult education classrooms.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Regardless of the type or purpose of assessment, copies of all assessment materials must be maintained in local student files. Only NRS assessments and OPT results are entered into the LACES database.</a:t>
            </a:r>
            <a:endParaRPr dirty="0"/>
          </a:p>
        </p:txBody>
      </p:sp>
    </p:spTree>
    <p:extLst>
      <p:ext uri="{BB962C8B-B14F-4D97-AF65-F5344CB8AC3E}">
        <p14:creationId xmlns:p14="http://schemas.microsoft.com/office/powerpoint/2010/main" val="157723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Each AE</a:t>
            </a:r>
            <a:r>
              <a:rPr lang="en-US" baseline="0" dirty="0" smtClean="0"/>
              <a:t> center in Wyoming is unique and different. Program grant applications specify the plans that a program has and outlines the types of courses and programs that they will offer.</a:t>
            </a:r>
            <a:endParaRPr dirty="0"/>
          </a:p>
        </p:txBody>
      </p:sp>
    </p:spTree>
    <p:extLst>
      <p:ext uri="{BB962C8B-B14F-4D97-AF65-F5344CB8AC3E}">
        <p14:creationId xmlns:p14="http://schemas.microsoft.com/office/powerpoint/2010/main" val="204364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dirty="0" smtClean="0"/>
              <a:t>The National Reporting System (NRS) must</a:t>
            </a:r>
            <a:r>
              <a:rPr lang="en-US" baseline="0" dirty="0" smtClean="0"/>
              <a:t> approve all assessments for Adult Education Programs in Wyoming. </a:t>
            </a:r>
          </a:p>
          <a:p>
            <a:pPr marL="158750" indent="0">
              <a:buFontTx/>
              <a:buNone/>
            </a:pPr>
            <a:endParaRPr lang="en-US" baseline="0" dirty="0" smtClean="0"/>
          </a:p>
          <a:p>
            <a:pPr marL="158750" indent="0">
              <a:buFontTx/>
              <a:buNone/>
            </a:pPr>
            <a:r>
              <a:rPr lang="en-US" baseline="0" dirty="0" smtClean="0"/>
              <a:t>Wyoming’s AE programs utilize two distinct assessments. TABE 11/12, for Adult Education students, tests participant levels in reading, writing (new fall 2021), language, and mathematics. TABE 11/12 has five levels and there are two forms for each level. TABE 11 is typically used for pre-testing while TABE 12 is used for post-testing; although this doesn’t always have to be the case. </a:t>
            </a:r>
          </a:p>
          <a:p>
            <a:pPr marL="158750" indent="0">
              <a:buFontTx/>
              <a:buNone/>
            </a:pPr>
            <a:endParaRPr lang="en-US" baseline="0" dirty="0" smtClean="0"/>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TABE 11/12 can be given in paper-based form or electronically. Paper-based assessments can be scored electronically or manually. If scored manually, programs will utilize a series of cross-referencing charts provided by the test manufacture to help identify the appropriate EFL for placement into the program. The online TABE and/or paper-based tests scored electronically automatically calculate EFL’s for you.</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State of Wyoming requires that all instructors who give a TABE 11/12 to be certified. This two-part certification process is available on-line at: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smtClean="0">
                <a:effectLst/>
              </a:rPr>
              <a:t/>
            </a:r>
            <a:br>
              <a:rPr lang="en-US" dirty="0" smtClean="0">
                <a:effectLst/>
              </a:rPr>
            </a:br>
            <a:r>
              <a:rPr lang="en-US" sz="1200" u="sng"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https://tabetest.com/tabe-1112-certification-process/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none" strike="noStrike"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none" strike="noStrike"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Once completed, instructors are required to print a copy of the end of course certification (for both courses). Copies of these certifications must be kept locally with</a:t>
            </a:r>
            <a:r>
              <a:rPr lang="en-US" sz="11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copy sent to the State.</a:t>
            </a:r>
          </a:p>
          <a:p>
            <a:pPr marL="0" marR="0" indent="0">
              <a:lnSpc>
                <a:spcPct val="107000"/>
              </a:lnSpc>
              <a:spcBef>
                <a:spcPts val="0"/>
              </a:spcBef>
              <a:spcAft>
                <a:spcPts val="0"/>
              </a:spcAft>
              <a:buFontTx/>
              <a:buNone/>
            </a:pPr>
            <a:endParaRPr lang="en-US" sz="11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 outlined in the State Assessment policy, local directors are required to conduct yearly trainings on utilizing the TABE assessments.</a:t>
            </a:r>
            <a:endParaRPr lang="en-US" sz="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endParaRPr lang="en-US" sz="1200" baseline="0" dirty="0" smtClean="0">
              <a:solidFill>
                <a:srgbClr val="000000"/>
              </a:solidFill>
              <a:effectLst/>
              <a:latin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FontTx/>
              <a:buNone/>
            </a:pPr>
            <a:r>
              <a:rPr lang="en-US" baseline="0" dirty="0" smtClean="0"/>
              <a:t>TABE CLAS-E is used with non-native English speaking populations. This assessment tests language abilities in reading, writing, listening, and speaking. As with TABE 11/12, there are alternate forms for each of the four levels.</a:t>
            </a:r>
          </a:p>
          <a:p>
            <a:pPr marL="158750" indent="0">
              <a:buNone/>
            </a:pPr>
            <a:endParaRPr lang="en-US" baseline="0" dirty="0" smtClean="0"/>
          </a:p>
          <a:p>
            <a:pPr marL="158750" indent="0">
              <a:buNone/>
            </a:pPr>
            <a:r>
              <a:rPr lang="en-US" baseline="0" dirty="0" smtClean="0"/>
              <a:t>All pre-testing must be done within the first 12 hours of instruction and MUST be completed during a student’s participation in the Career Services course. Initial pre-tests should be complete battery tests. Post-testing must follow the guidelines outlined in the Wyoming Assessment policy, which receives yearly approval from OCTAE.</a:t>
            </a:r>
            <a:endParaRPr lang="en-US" dirty="0"/>
          </a:p>
        </p:txBody>
      </p:sp>
    </p:spTree>
    <p:extLst>
      <p:ext uri="{BB962C8B-B14F-4D97-AF65-F5344CB8AC3E}">
        <p14:creationId xmlns:p14="http://schemas.microsoft.com/office/powerpoint/2010/main" val="57973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30986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 are circumstances when it is permissible to posttest a student before the recommended hours of instruction. The</a:t>
            </a:r>
            <a:r>
              <a:rPr lang="en-US" baseline="0" dirty="0" smtClean="0"/>
              <a:t> </a:t>
            </a:r>
            <a:r>
              <a:rPr lang="en-US" dirty="0" smtClean="0"/>
              <a:t>length of time between the pre-and post-tests has been established by test publishers in order to allow the test to validly and</a:t>
            </a:r>
            <a:r>
              <a:rPr lang="en-US" baseline="0" dirty="0" smtClean="0"/>
              <a:t> </a:t>
            </a:r>
            <a:r>
              <a:rPr lang="en-US" dirty="0" smtClean="0"/>
              <a:t>reliably measure educational gains. When these procedures are not followed correctly or consistently, the determination of</a:t>
            </a:r>
            <a:r>
              <a:rPr lang="en-US" baseline="0" dirty="0" smtClean="0"/>
              <a:t> </a:t>
            </a:r>
            <a:r>
              <a:rPr lang="en-US" dirty="0" smtClean="0"/>
              <a:t>educational functioning level is invalid and not comparable across programs or possibly even within programs, making the data validity questionable.</a:t>
            </a:r>
          </a:p>
          <a:p>
            <a:pPr marL="158750" indent="0">
              <a:buNone/>
            </a:pPr>
            <a:endParaRPr lang="en-US" dirty="0" smtClean="0"/>
          </a:p>
          <a:p>
            <a:pPr marL="158750" indent="0">
              <a:buNone/>
            </a:pPr>
            <a:r>
              <a:rPr lang="en-US" dirty="0" smtClean="0"/>
              <a:t>Exceptions to the required minimum number of post-testing hours for TABE are permitted, as long as they are limited, rare,</a:t>
            </a:r>
            <a:r>
              <a:rPr lang="en-US" baseline="0" dirty="0" smtClean="0"/>
              <a:t> </a:t>
            </a:r>
            <a:r>
              <a:rPr lang="en-US" dirty="0" smtClean="0"/>
              <a:t>and documented.</a:t>
            </a:r>
          </a:p>
          <a:p>
            <a:pPr marL="158750" indent="0">
              <a:buNone/>
            </a:pPr>
            <a:r>
              <a:rPr lang="en-US" dirty="0" smtClean="0"/>
              <a:t>▪ The participant is permanently moving out of the area.</a:t>
            </a:r>
          </a:p>
          <a:p>
            <a:pPr marL="158750" indent="0">
              <a:buNone/>
            </a:pPr>
            <a:r>
              <a:rPr lang="en-US" dirty="0" smtClean="0"/>
              <a:t>▪ The participant is permanently leaving the program AND the instructor has determined that the participant has made</a:t>
            </a:r>
            <a:r>
              <a:rPr lang="en-US" baseline="0" dirty="0" smtClean="0"/>
              <a:t> </a:t>
            </a:r>
            <a:r>
              <a:rPr lang="en-US" dirty="0" smtClean="0"/>
              <a:t>sufficient progress to warrant post-testing.</a:t>
            </a:r>
          </a:p>
          <a:p>
            <a:pPr marL="158750" indent="0">
              <a:buNone/>
            </a:pPr>
            <a:r>
              <a:rPr lang="en-US" dirty="0" smtClean="0"/>
              <a:t>▪ An approved Post-testing Exception for Post-testing is uploaded into LACES</a:t>
            </a:r>
          </a:p>
          <a:p>
            <a:pPr marL="158750" indent="0">
              <a:buNone/>
            </a:pPr>
            <a:endParaRPr lang="en-US" dirty="0" smtClean="0"/>
          </a:p>
          <a:p>
            <a:pPr marL="158750" indent="0">
              <a:buNone/>
            </a:pPr>
            <a:r>
              <a:rPr lang="en-US" dirty="0" smtClean="0"/>
              <a:t>Only 3% of all fundable students at NRS Level 4 can be post-tested using a Post-Testing Exception form as long as they have completed 30 hours of instruction and the student has demonstrated through informal</a:t>
            </a:r>
            <a:r>
              <a:rPr lang="en-US" baseline="0" dirty="0" smtClean="0"/>
              <a:t> testing protocols an ability to show measurable skill gain.</a:t>
            </a:r>
            <a:endParaRPr lang="en-US" dirty="0" smtClean="0"/>
          </a:p>
          <a:p>
            <a:pPr marL="158750" indent="0">
              <a:buNone/>
            </a:pPr>
            <a:endParaRPr lang="en-US" dirty="0" smtClean="0"/>
          </a:p>
          <a:p>
            <a:pPr marL="158750" indent="0">
              <a:buNone/>
            </a:pPr>
            <a:r>
              <a:rPr lang="en-US" dirty="0" smtClean="0"/>
              <a:t>The State Post-testing Exemption</a:t>
            </a:r>
            <a:r>
              <a:rPr lang="en-US" baseline="0" dirty="0" smtClean="0"/>
              <a:t> form is shown on the slide and must be approved by the local director BEFORE post testing occurs.</a:t>
            </a:r>
          </a:p>
          <a:p>
            <a:pPr marL="158750" indent="0">
              <a:buNone/>
            </a:pPr>
            <a:endParaRPr lang="en-US" baseline="0" dirty="0" smtClean="0"/>
          </a:p>
          <a:p>
            <a:pPr marL="158750" indent="0">
              <a:buNone/>
            </a:pPr>
            <a:r>
              <a:rPr lang="en-US" baseline="0" dirty="0" smtClean="0"/>
              <a:t>Local directors are also required to maintain a log of post-testing exemptions approved. An example is shown on the screen</a:t>
            </a:r>
            <a:endParaRPr lang="en-US" dirty="0"/>
          </a:p>
        </p:txBody>
      </p:sp>
    </p:spTree>
    <p:extLst>
      <p:ext uri="{BB962C8B-B14F-4D97-AF65-F5344CB8AC3E}">
        <p14:creationId xmlns:p14="http://schemas.microsoft.com/office/powerpoint/2010/main" val="1715107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All participants</a:t>
            </a:r>
            <a:r>
              <a:rPr lang="en-US" baseline="0" dirty="0" smtClean="0"/>
              <a:t> must be given a career assessment before they complete their Career Services course.  There are many career assessments available that local programs can chose from. Local programs are not obligated to utilize a State approved career assessment, but two of the common assessments used around the State include O-Net and Career One Stop. </a:t>
            </a:r>
            <a:endParaRPr lang="en-US" dirty="0"/>
          </a:p>
        </p:txBody>
      </p:sp>
    </p:spTree>
    <p:extLst>
      <p:ext uri="{BB962C8B-B14F-4D97-AF65-F5344CB8AC3E}">
        <p14:creationId xmlns:p14="http://schemas.microsoft.com/office/powerpoint/2010/main" val="3642423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All HSE</a:t>
            </a:r>
            <a:r>
              <a:rPr lang="en-US" baseline="0" dirty="0" smtClean="0"/>
              <a:t> students are required to show a ‘readiness’ to test by completing an official practice test (OPT). These are not NRS approved assessments and cannot be utilized for placement into a program of study. Consequently, these tests are NOT to be given to students upon entry into a program, but must be given at a point in a student’s program of study when the instructor believes the student is ready to begin HSE testing. This could be at the end of a managed enrolled class for all subjects or it could be individualized subject by subject. Because every student is different, local programs have the flexibility to give OPT’s at a time that works best for the student.</a:t>
            </a:r>
          </a:p>
          <a:p>
            <a:pPr marL="158750" indent="0">
              <a:buNone/>
            </a:pPr>
            <a:endParaRPr lang="en-US" baseline="0" dirty="0" smtClean="0"/>
          </a:p>
          <a:p>
            <a:pPr marL="158750" indent="0">
              <a:buNone/>
            </a:pPr>
            <a:r>
              <a:rPr lang="en-US" baseline="0" dirty="0" smtClean="0"/>
              <a:t>In Wyoming, students are allowed to choose between either a GED or a </a:t>
            </a:r>
            <a:r>
              <a:rPr lang="en-US" baseline="0" dirty="0" err="1" smtClean="0"/>
              <a:t>HiSET</a:t>
            </a:r>
            <a:r>
              <a:rPr lang="en-US" baseline="0" dirty="0" smtClean="0"/>
              <a:t> test and there are OPT’s for both assessments. The OPT for the GED is called GED Ready. This test is available on line from the test manufacturer at a cost of $6 per test.</a:t>
            </a:r>
          </a:p>
          <a:p>
            <a:pPr marL="158750" indent="0">
              <a:buNone/>
            </a:pPr>
            <a:endParaRPr lang="en-US" baseline="0" dirty="0" smtClean="0"/>
          </a:p>
          <a:p>
            <a:pPr marL="158750" indent="0">
              <a:buNone/>
            </a:pPr>
            <a:r>
              <a:rPr lang="en-US" baseline="0" dirty="0" smtClean="0"/>
              <a:t>Free online OPT’s (called the FPT) are available from the test manufacturer’s website. These OPT’s are not allowed in Wyoming as they are not secured assessments and cannot be utilized by local centers to determine a student’s readiness to test. Wyoming centers may utilize the tests outlined on the age waiver application: Paid Practice Tests (PPT) PPT 6A and PPT 7. Paid practice tests are purchased from the test manufacturer and are mailed to the local provider in paper-based form. These can be copied and distributed to outreach sites when needed.</a:t>
            </a:r>
          </a:p>
          <a:p>
            <a:pPr marL="158750" indent="0">
              <a:buNone/>
            </a:pPr>
            <a:endParaRPr lang="en-US" baseline="0" dirty="0" smtClean="0"/>
          </a:p>
          <a:p>
            <a:pPr marL="158750" indent="0">
              <a:buNone/>
            </a:pPr>
            <a:r>
              <a:rPr lang="en-US" baseline="0" dirty="0" smtClean="0"/>
              <a:t>Official Practice Tests (OPT): OPT 6A, OPT 7, OPT 8, OPT 9, and OPT 10. As with the PPT, the OPT’s are purchased from the test manufacturer but are not available in paper-based form. These are electronic assessments that are emailed to the local provider; who may make paper-based copies of the assessment.</a:t>
            </a:r>
          </a:p>
          <a:p>
            <a:pPr marL="158750" indent="0">
              <a:buNone/>
            </a:pPr>
            <a:endParaRPr lang="en-US" baseline="0" dirty="0" smtClean="0"/>
          </a:p>
          <a:p>
            <a:pPr marL="158750" indent="0">
              <a:buNone/>
            </a:pPr>
            <a:r>
              <a:rPr lang="en-US" baseline="0" dirty="0" smtClean="0"/>
              <a:t>Local programs purchase these OPT’s from the test manufacturer and consequently, must be budgeted for. Each fall the test manufacturer releases a new test and typically makes an older test obsolete. </a:t>
            </a:r>
          </a:p>
          <a:p>
            <a:pPr marL="158750" indent="0">
              <a:buNone/>
            </a:pPr>
            <a:endParaRPr lang="en-US" baseline="0" dirty="0" smtClean="0"/>
          </a:p>
          <a:p>
            <a:pPr marL="158750" indent="0">
              <a:buNone/>
            </a:pPr>
            <a:endParaRPr lang="en-US" baseline="0" dirty="0" smtClean="0"/>
          </a:p>
          <a:p>
            <a:pPr marL="158750" indent="0">
              <a:buNone/>
            </a:pPr>
            <a:r>
              <a:rPr lang="en-US" baseline="0" dirty="0" err="1" smtClean="0"/>
              <a:t>HiSET</a:t>
            </a:r>
            <a:r>
              <a:rPr lang="en-US" baseline="0" dirty="0" smtClean="0"/>
              <a:t> OPT’s are available at each AE center in Wyoming. </a:t>
            </a:r>
            <a:endParaRPr lang="en-US" dirty="0"/>
          </a:p>
        </p:txBody>
      </p:sp>
    </p:spTree>
    <p:extLst>
      <p:ext uri="{BB962C8B-B14F-4D97-AF65-F5344CB8AC3E}">
        <p14:creationId xmlns:p14="http://schemas.microsoft.com/office/powerpoint/2010/main" val="2316222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smtClean="0">
                <a:solidFill>
                  <a:srgbClr val="48474C"/>
                </a:solidFill>
                <a:effectLst/>
                <a:latin typeface="Cardo"/>
              </a:rPr>
              <a:t>“Career pathways are essential in adult education because of their role in enhancing the workforce skills of adult learners thus aiding in the alleviation of poverty through increased earnings.” (COABE 2018). Students who successfully embark upon and complete a career pathways track are much more employable. To this end, Wyoming’s Adult Education centers have partnered with numerous agencies, businesses, postsecondary education/training centers, and community based organizations to ensure that Adult Education students are provided with the services needed to complete a career pathways track.</a:t>
            </a:r>
          </a:p>
          <a:p>
            <a:pPr marL="0" lvl="0" indent="0" algn="l" rtl="0">
              <a:spcBef>
                <a:spcPts val="0"/>
              </a:spcBef>
              <a:spcAft>
                <a:spcPts val="0"/>
              </a:spcAft>
              <a:buNone/>
            </a:pPr>
            <a:endParaRPr lang="en-US" b="0" i="0" dirty="0" smtClean="0">
              <a:solidFill>
                <a:srgbClr val="48474C"/>
              </a:solidFill>
              <a:effectLst/>
              <a:latin typeface="Cardo"/>
            </a:endParaRPr>
          </a:p>
          <a:p>
            <a:pPr marL="0" lvl="0" indent="0" algn="l" rtl="0">
              <a:spcBef>
                <a:spcPts val="0"/>
              </a:spcBef>
              <a:spcAft>
                <a:spcPts val="0"/>
              </a:spcAft>
              <a:buNone/>
            </a:pPr>
            <a:r>
              <a:rPr lang="en-US" b="0" i="0" dirty="0" smtClean="0">
                <a:solidFill>
                  <a:srgbClr val="48474C"/>
                </a:solidFill>
                <a:effectLst/>
                <a:latin typeface="Cardo"/>
              </a:rPr>
              <a:t>One of the beginning steps to developing a career pathways plan</a:t>
            </a:r>
            <a:r>
              <a:rPr lang="en-US" b="0" i="0" baseline="0" dirty="0" smtClean="0">
                <a:solidFill>
                  <a:srgbClr val="48474C"/>
                </a:solidFill>
                <a:effectLst/>
                <a:latin typeface="Cardo"/>
              </a:rPr>
              <a:t> for any student is to take a career assessment. It is for this reason, that career assessments are completed before students begin a program of study. Results of career assessments can help the instructor contextualize instruction, when possible, around the students’ identified career choice. </a:t>
            </a:r>
            <a:endParaRPr dirty="0"/>
          </a:p>
        </p:txBody>
      </p:sp>
    </p:spTree>
    <p:extLst>
      <p:ext uri="{BB962C8B-B14F-4D97-AF65-F5344CB8AC3E}">
        <p14:creationId xmlns:p14="http://schemas.microsoft.com/office/powerpoint/2010/main" val="3181223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smtClean="0">
                <a:solidFill>
                  <a:srgbClr val="48474C"/>
                </a:solidFill>
                <a:effectLst/>
                <a:latin typeface="Cardo"/>
              </a:rPr>
              <a:t>Career assessment results are used to place students into one of the career clusters shown on the chart below. These results may become part of a student’s permanent file and may be shared with the Wyoming Department of Workforce Services and/or Vocational Rehabilitation, once appropriate release forms are completed. Students are able to use individualized results to research careers in an identified pathway while teachers tailor instruction around a specific career pathway whenever possible.</a:t>
            </a:r>
            <a:endParaRPr lang="en-US" dirty="0"/>
          </a:p>
        </p:txBody>
      </p:sp>
    </p:spTree>
    <p:extLst>
      <p:ext uri="{BB962C8B-B14F-4D97-AF65-F5344CB8AC3E}">
        <p14:creationId xmlns:p14="http://schemas.microsoft.com/office/powerpoint/2010/main" val="3105173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It</a:t>
            </a:r>
            <a:r>
              <a:rPr lang="en-US" baseline="0" dirty="0" smtClean="0"/>
              <a:t> is very helpful to students to learn about regional economic needs for occupations, particularly for those occupations identified in a career assessment. Students need to know whether there is even a need for a profession that they may be interested in pursuing.</a:t>
            </a:r>
          </a:p>
          <a:p>
            <a:pPr marL="158750" indent="0">
              <a:buNone/>
            </a:pPr>
            <a:endParaRPr lang="en-US" baseline="0" dirty="0" smtClean="0"/>
          </a:p>
          <a:p>
            <a:pPr marL="158750" indent="0">
              <a:buNone/>
            </a:pPr>
            <a:r>
              <a:rPr lang="en-US" baseline="0" dirty="0" smtClean="0"/>
              <a:t>Many Adult Education programs have the Wyoming Department of Workforce Service (DWS) present this information to students as part of their Career Service course while other providers have students conduct this research on their own as part of a Career Explorations section to the Career Services course. (Career Explorations are discussed on the next slide).</a:t>
            </a:r>
          </a:p>
          <a:p>
            <a:pPr marL="158750" indent="0">
              <a:buNone/>
            </a:pPr>
            <a:endParaRPr lang="en-US" baseline="0" dirty="0" smtClean="0"/>
          </a:p>
          <a:p>
            <a:pPr marL="158750" indent="0">
              <a:buNone/>
            </a:pPr>
            <a:r>
              <a:rPr lang="en-US" baseline="0" dirty="0" smtClean="0"/>
              <a:t>As a new director in Adult Education it is important for you to know that State short-term job projections are available from DWS on their website.</a:t>
            </a:r>
          </a:p>
          <a:p>
            <a:pPr marL="158750" indent="0">
              <a:buNone/>
            </a:pPr>
            <a:endParaRPr lang="en-US" baseline="0" dirty="0" smtClean="0"/>
          </a:p>
          <a:p>
            <a:pPr marL="158750" indent="0">
              <a:buNone/>
            </a:pPr>
            <a:r>
              <a:rPr lang="en-US" baseline="0" dirty="0" smtClean="0"/>
              <a:t>At present the Wyoming industries most in-need of workers fall into five distinct categories: health care, manufacturing, retail, hospitality &amp; construction and the trades.</a:t>
            </a:r>
            <a:endParaRPr lang="en-US" dirty="0"/>
          </a:p>
        </p:txBody>
      </p:sp>
    </p:spTree>
    <p:extLst>
      <p:ext uri="{BB962C8B-B14F-4D97-AF65-F5344CB8AC3E}">
        <p14:creationId xmlns:p14="http://schemas.microsoft.com/office/powerpoint/2010/main" val="432943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Career Explorations involves helping students identify their interests, aptitudes, and educational achievements. Another part of career exploration is having students gather information on different occupations they might want to pursue. This process would include investigating educational requirements, expected salary, and availability of training programs, jobs in the field, etc. for a chosen occupation. In Wyoming, career explorations is part of the Career Service course and includes some or all of the following aspects: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rPr>
              <a:t/>
            </a:r>
            <a:br>
              <a:rPr lang="en-US" sz="1100" dirty="0" smtClean="0">
                <a:effectLst/>
                <a:latin typeface="Times New Roman" panose="02020603050405020304" pitchFamily="18" charset="0"/>
                <a:ea typeface="Calibri" panose="020F0502020204030204" pitchFamily="34" charset="0"/>
              </a:rPr>
            </a:b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Career assessment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Web-based portfolios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Occupational searches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Identification of training &amp; work requirements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Identification of career plans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Selection of a training options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rPr>
              <a:t/>
            </a:r>
            <a:br>
              <a:rPr lang="en-US" sz="1100" dirty="0" smtClean="0">
                <a:effectLst/>
                <a:latin typeface="Times New Roman" panose="02020603050405020304" pitchFamily="18" charset="0"/>
                <a:ea typeface="Calibri" panose="020F0502020204030204" pitchFamily="34" charset="0"/>
              </a:rPr>
            </a:b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After completing a career exploration, programs should introduce students to the career pathways model and provide information about career pathways to in-demand jobs for the State of Wyoming. (</a:t>
            </a:r>
            <a:r>
              <a:rPr lang="en-US" sz="1100" dirty="0" smtClean="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http://doe.state.wy.us/lmi/projections/2020/Short_term_Occs_2019-21.html</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smtClean="0">
              <a:effectLst/>
              <a:latin typeface="Arial"/>
              <a:ea typeface="Calibri" panose="020F0502020204030204" pitchFamily="34" charset="0"/>
              <a:cs typeface="Arial"/>
            </a:endParaRPr>
          </a:p>
          <a:p>
            <a:pPr marL="0" marR="0" indent="0">
              <a:lnSpc>
                <a:spcPct val="107000"/>
              </a:lnSpc>
              <a:spcBef>
                <a:spcPts val="0"/>
              </a:spcBef>
              <a:spcAft>
                <a:spcPts val="0"/>
              </a:spcAft>
              <a:buFontTx/>
              <a:buNone/>
            </a:pPr>
            <a:endParaRPr lang="en-US" sz="1100" dirty="0" smtClean="0">
              <a:effectLst/>
              <a:latin typeface="Arial"/>
              <a:ea typeface="Calibri" panose="020F0502020204030204" pitchFamily="34" charset="0"/>
              <a:cs typeface="Arial"/>
            </a:endParaRPr>
          </a:p>
          <a:p>
            <a:pPr marL="0" marR="0" indent="0">
              <a:lnSpc>
                <a:spcPct val="107000"/>
              </a:lnSpc>
              <a:spcBef>
                <a:spcPts val="0"/>
              </a:spcBef>
              <a:spcAft>
                <a:spcPts val="0"/>
              </a:spcAft>
              <a:buFontTx/>
              <a:buNone/>
            </a:pPr>
            <a:r>
              <a:rPr lang="en-US" sz="1100" dirty="0" smtClean="0">
                <a:effectLst/>
                <a:latin typeface="Arial"/>
                <a:ea typeface="Calibri" panose="020F0502020204030204" pitchFamily="34" charset="0"/>
                <a:cs typeface="Arial"/>
              </a:rPr>
              <a:t>Information</a:t>
            </a:r>
            <a:r>
              <a:rPr lang="en-US" sz="1100" baseline="0" dirty="0" smtClean="0">
                <a:effectLst/>
                <a:latin typeface="Arial"/>
                <a:ea typeface="Calibri" panose="020F0502020204030204" pitchFamily="34" charset="0"/>
                <a:cs typeface="Arial"/>
              </a:rPr>
              <a:t> obtained through Career Explorations can help programs contextualize curricula around an identified career and/or career cluster while also presenting opportunities for qualified students to concurrently enroll in CTE programs of study. This can present the student with an opportunity to be ‘fast tracked’ to credential attainment, which in turn can lead to employment in the identified career.</a:t>
            </a:r>
          </a:p>
          <a:p>
            <a:pPr marL="0" marR="0" indent="0">
              <a:lnSpc>
                <a:spcPct val="107000"/>
              </a:lnSpc>
              <a:spcBef>
                <a:spcPts val="0"/>
              </a:spcBef>
              <a:spcAft>
                <a:spcPts val="0"/>
              </a:spcAft>
              <a:buFontTx/>
              <a:buNone/>
            </a:pPr>
            <a:endParaRPr lang="en-US" sz="1100" baseline="0" dirty="0" smtClean="0">
              <a:effectLst/>
              <a:latin typeface="Arial"/>
              <a:ea typeface="Calibri" panose="020F0502020204030204" pitchFamily="34" charset="0"/>
              <a:cs typeface="Arial"/>
            </a:endParaRPr>
          </a:p>
          <a:p>
            <a:pPr marL="0" marR="0" indent="0">
              <a:lnSpc>
                <a:spcPct val="107000"/>
              </a:lnSpc>
              <a:spcBef>
                <a:spcPts val="0"/>
              </a:spcBef>
              <a:spcAft>
                <a:spcPts val="0"/>
              </a:spcAft>
              <a:buFontTx/>
              <a:buNone/>
            </a:pPr>
            <a:r>
              <a:rPr lang="en-US" sz="1100" baseline="0" dirty="0" smtClean="0">
                <a:effectLst/>
                <a:latin typeface="Arial"/>
                <a:ea typeface="Calibri" panose="020F0502020204030204" pitchFamily="34" charset="0"/>
                <a:cs typeface="Arial"/>
              </a:rPr>
              <a:t>Through partnerships with DWS, AE students can also be placed into work experience programs aligned to a student’s career interest. DWS is also able to help qualified students overcome barriers to employment that may impede student success, such as lack of childcare, transportation, etc.</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1412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With</a:t>
            </a:r>
            <a:r>
              <a:rPr lang="en-US" baseline="0" dirty="0" smtClean="0"/>
              <a:t> the passage of WIOA legislation, Adult Education effectively became a workforce preparation training program. As such, there are now a wide variety of program offerings that can be made to students that are specifically designed around a career. These include, but are not limited to, (pre) apprenticeship programs, concurrent and/or post-exit enrollments in CTE programs of study, internships, on the job trainings, integrated education and training (IET) programs, etc.</a:t>
            </a:r>
            <a:endParaRPr lang="en-US" dirty="0"/>
          </a:p>
        </p:txBody>
      </p:sp>
    </p:spTree>
    <p:extLst>
      <p:ext uri="{BB962C8B-B14F-4D97-AF65-F5344CB8AC3E}">
        <p14:creationId xmlns:p14="http://schemas.microsoft.com/office/powerpoint/2010/main" val="69797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In order to meet the goals outlined in the Unified State plan and other statewide initiatives, the field of Adult Education began to diversify shortly after the</a:t>
            </a:r>
            <a:r>
              <a:rPr lang="en-US" sz="1100" baseline="0" dirty="0" smtClean="0">
                <a:effectLst/>
                <a:latin typeface="Times New Roman" panose="02020603050405020304" pitchFamily="18" charset="0"/>
                <a:ea typeface="Calibri" panose="020F0502020204030204" pitchFamily="34" charset="0"/>
                <a:cs typeface="Times New Roman" panose="02020603050405020304" pitchFamily="18" charset="0"/>
              </a:rPr>
              <a:t> passage of WIOA</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Today, Adult Education programs in Wyoming offer a wide variety of course types which include: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Career Services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All Wyoming Adult Education Centers have a Career Services course, but the content may differ depending upon how the program is structured. The primary purpose of this course is not only to provide an orientation to the program, but also an introduction to participatory learning, brain based learning theory, career explorations, and various other components. In most instances, the course is delivered face-to-face, but virtual aspects are now being integrated.</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Workplace Literacy</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These classes are taught by a local AE center in collaboration with an employer, an employee organization, or a Next Generation Sector Partner at a workplace or an off-site location that is designed to improve the productivity of the workforce.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Workforce Preparation: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Local Adult Education centers provide literacy instruction designed to help individuals acquire a combination of basic academic skills and employability skills such as critical thinking skills, digital literacy skills, and self-management skills. These activities include competencies in utilizing resources, using information, working with others, understanding systems, and obtaining skills necessary for successful transition into and completion of postsecondary education or training, or employment. Workforce preparation skills are integrated in the adult basic education and literacy curriculum, therefore, occurring concurrently with adult basic and literacy skills instruction. Teachers integrate technology into lesson plans and all students have access to and use of computers and technology to enhance their learning and digital literacy skills.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Integrated Education and Training (IET):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IET class provides adult education and literacy activities concurrently and contextually with workforce preparation activities and workforce training for a specific occupation or occupational cluster for the purpose of educational and career advancement.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Integrated English Literacy &amp; Civics Education (IELCE):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The IELCE is a program of study for English language learners that provides educational opportunities to achieve competency in the English language and acquire the basic and more advanced skills needed to function effectively as parents, workers, and citizens of the United States. Instruction in the IELCE incorporates English as a Second Language (ESL), instruction on the rights and responsibilities of citizenship and civics participation and may also include organized workforce training.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Laramie County Community College’s ACES program is the sole provider of IELCE for the State of Wyoming.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Bridge Programs: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Bridge programs are designed to ease the transition to college and support postsecondary success by providing students with the academic skills and social resources needed to succeed in a college environment. Although the content of the course may vary at each center, the objectives are the same.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Transitions to College:</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Qualified participants may enroll in this course concurrently while enrolled in other Adult Education courses. The course is designed as a general orientation and transition to college program whereby participants begin to explore and understand the college environment, learn to identify and utilize campus &amp; community resources to enhance the academic experience.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General Adult Education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These courses equip students with the skills needed to strengthen reading, writing, mathematics, and digital literacy abilities so that they are prepared to enter postsecondary education and/or the workforce.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High School Equivalency Certificate Preparation (HSEC):</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In 2014 the State of Wyoming began to provide multiple pathways for individuals needing to earn a high school equivalency certificate. Today, students may choose to study for and take one of two HSEC exams: the 2014 G.E.D.®, or the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HiSET</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Targeted instruction includes: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Reading and Writing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Social Studies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Science &amp; Mathematics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English Language Acquisition (ELA/ESL: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These courses are designed to help eligible individuals who are English language learners achieve competence in reading, writing, speaking, comprehension of the English language, mathematics, and EL Civics so that they are prepared to enter postsecondary and/or the workforce in the United States.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Concurrent Enrollments with CTE/Postsecondary Education</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Qualified Adult Education students with a defined career plan may also be permitted to enroll concurrently in a Career and Technical Education (CTE) program of study or into a postsecondary program while completing a course of study in Adult Education. Quite often, local adult education programs in conjunction with their host college are able to provide tuition waivers to help ease the cost of concurrent enrollments.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effectLst/>
                <a:latin typeface="Times New Roman" panose="02020603050405020304" pitchFamily="18" charset="0"/>
                <a:ea typeface="Calibri" panose="020F0502020204030204" pitchFamily="34" charset="0"/>
                <a:cs typeface="Times New Roman" panose="02020603050405020304" pitchFamily="18" charset="0"/>
              </a:rPr>
              <a:t>Work Experience/On-the-Job-Training/Internships/Apprenticeship: </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In conjunction with the Wyoming Department of Workforce Services, qualified participants can be placed into one of these training programs to develop a deeper understanding of the responsibilities and expectations of a specific career though hands-on-learning. Programming includes resume writing, job interview skill development and the appropriate use of other social capital skills as needed for careers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b="1" u="sng"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Corrections Education</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1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Standards based instruction </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for criminal offenders in correctional institutions and other institutionalized individuals which focuses on academic programs in basic education, special education, English literacy, and secondary school completion.   </a:t>
            </a:r>
            <a:r>
              <a:rPr lang="en-US" sz="1100" dirty="0" smtClean="0">
                <a:effectLst/>
                <a:latin typeface="Times New Roman" panose="02020603050405020304" pitchFamily="18" charset="0"/>
                <a:ea typeface="Times New Roman" panose="02020603050405020304" pitchFamily="18" charset="0"/>
              </a:rPr>
              <a:t/>
            </a:r>
            <a:br>
              <a:rPr lang="en-US" sz="1100" dirty="0" smtClean="0">
                <a:effectLst/>
                <a:latin typeface="Times New Roman" panose="02020603050405020304" pitchFamily="18" charset="0"/>
                <a:ea typeface="Times New Roman" panose="02020603050405020304" pitchFamily="18" charset="0"/>
              </a:rPr>
            </a:br>
            <a:endParaRPr dirty="0"/>
          </a:p>
        </p:txBody>
      </p:sp>
    </p:spTree>
    <p:extLst>
      <p:ext uri="{BB962C8B-B14F-4D97-AF65-F5344CB8AC3E}">
        <p14:creationId xmlns:p14="http://schemas.microsoft.com/office/powerpoint/2010/main" val="649710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Integrated Education and Training (IET) models can be a challenge to create, but they are a requirement</a:t>
            </a:r>
            <a:r>
              <a:rPr lang="en-US" baseline="0" dirty="0" smtClean="0"/>
              <a:t> of all AE programs under WIOA legislation.</a:t>
            </a:r>
            <a:endParaRPr dirty="0"/>
          </a:p>
        </p:txBody>
      </p:sp>
    </p:spTree>
    <p:extLst>
      <p:ext uri="{BB962C8B-B14F-4D97-AF65-F5344CB8AC3E}">
        <p14:creationId xmlns:p14="http://schemas.microsoft.com/office/powerpoint/2010/main" val="98121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6243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All three must run concurrently.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1010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Integrated Education and Training (IET) models can be a challenge to create, but they are a requirement</a:t>
            </a:r>
            <a:r>
              <a:rPr lang="en-US" baseline="0" dirty="0" smtClean="0"/>
              <a:t> of all AE programs under WIOA legislation.</a:t>
            </a:r>
            <a:endParaRPr dirty="0"/>
          </a:p>
        </p:txBody>
      </p:sp>
    </p:spTree>
    <p:extLst>
      <p:ext uri="{BB962C8B-B14F-4D97-AF65-F5344CB8AC3E}">
        <p14:creationId xmlns:p14="http://schemas.microsoft.com/office/powerpoint/2010/main" val="252806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As shown in this OCTAE produced framework, partnerships between adult education programs and postsecondary education institutions, occupational training providers, workforce agencies, supportive service agencies, and employers can be instrumental to adult education programs’ delivery of IET services. Workforce and other agencies serving low-skilled, underemployed, or unemployed adults can be sources of clients for IET services, and workforce agencies can provide financial support for technical training. Postsecondary education and occupational training providers can supply staff with the necessary technical skills and credentials for designing and delivering the career and technical education (CTE) training component of an IET program. Human service agencies can provide supportive services such as childcare and transportation to help learners participate in IET programs, and the American Job Centers (AJCs) can assist IET learners in securing employment. Employers can play varied roles in IET services, such as assisting in the development of technical training, providing financial support for training, and hiring adult education learners who complete an IET program.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88628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 Provide career awareness activities to check that learners are aware of their skills, abilities, and interests AND how the match the in-demand jobs that interest them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 Expose learners to the physical, cognitive, and psychosocial demands of the job that interest them so that they understand the daily routines of these jobs AND will know what to expect if they are hired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 Consider the extent to which learners’ skill strengths align with the skills required for the industry sectors or jobs that interest them. Learners should be aware of the skill demands of jobs along their pathway and whether they will need to develop stronger skills to</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advance in jobs along their pathway.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4) Provide information about the outcomes from the IET services, such as certificate, and the types of near-term jobs that this credential will enable learners to obtain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5) A final consideration is providing learners with a clear vision of a long-term pathway so that they understand the types of jobs along the pathway, the educational requirements for those jobs, and the local wage rates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60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Partnerships are critical to the success of an IET. The aim of IET partnerships is to identify the circumstances when the partnership can be mutually beneficial such as an AE provider in a community college providing training candidates to the college during times when college enrollment in CTE programs is low.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Employers can be brought into an IET in several ways: First, IET credentialed programs of study could be specifically designed to address the needs of local employers, particularly those identified through Next Gen Sector Partnerships. Employers could also be instrumental in providing on the job training, (pre)apprenticeships, internships, etc. They could also be brought into mix in IET program design by promising to hire individuals who complete an IET.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 services offered through DWS could also help in the design of a successful IET. First, funding for the training component could, in some instances, come from DWS for qualified individuals. Second, the workforce preparation component of an IET could be offered entirely by a local workforce and finally, workforce could facilitate job placements for students who complete an IET program of study.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Community Service providers could help learners with such things as childcare, transportation, and other factors that create a barrier to successful completion of an academic program of study.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0136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4072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4995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720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There are numerous strategies that local programs can successfully utilize to recruit students. Although</a:t>
            </a:r>
            <a:r>
              <a:rPr lang="en-US" baseline="0" dirty="0" smtClean="0"/>
              <a:t> word of mouth plays a large role in successful enrollments, this should not be the primary focus of recruitment for any adult education program in Wyoming. </a:t>
            </a:r>
          </a:p>
          <a:p>
            <a:pPr marL="0" lvl="0" indent="0" algn="l" rtl="0">
              <a:spcBef>
                <a:spcPts val="0"/>
              </a:spcBef>
              <a:spcAft>
                <a:spcPts val="0"/>
              </a:spcAft>
              <a:buNone/>
            </a:pPr>
            <a:endParaRPr lang="en-US" baseline="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1053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2325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Guidance is provided for each item on the planning tool.</a:t>
            </a:r>
          </a:p>
          <a:p>
            <a:pPr marL="0" lvl="0" indent="0" algn="l" rtl="0">
              <a:spcBef>
                <a:spcPts val="0"/>
              </a:spcBef>
              <a:spcAft>
                <a:spcPts val="0"/>
              </a:spcAft>
              <a:buNone/>
            </a:pPr>
            <a:r>
              <a:rPr lang="en-US" dirty="0" smtClean="0"/>
              <a:t>IET Defined:</a:t>
            </a:r>
          </a:p>
          <a:p>
            <a:pPr marL="0" lvl="0" indent="0" algn="l" rtl="0">
              <a:spcBef>
                <a:spcPts val="0"/>
              </a:spcBef>
              <a:spcAft>
                <a:spcPts val="0"/>
              </a:spcAft>
              <a:buNone/>
            </a:pPr>
            <a:r>
              <a:rPr lang="en-US" dirty="0" smtClean="0"/>
              <a:t>IET is adult education and literacy, workforce preparation, and workforce training “each of sufficient intensity and quality, and based on the most rigorous research available, especially with respect to improving reading, writing, mathematics, and English proficiency of eligible individuals” that “occur simultaneously,” “use occupationally relevant instructional materials,” and are “organized to function cooperatively” with “a single set of learning outcomes” (34 CFR §463.37). IET represents a wide spectrum of services to build foundational, employability, and occupational skills. </a:t>
            </a:r>
          </a:p>
          <a:p>
            <a:pPr marL="0" lvl="0" indent="0" algn="l" rtl="0">
              <a:spcBef>
                <a:spcPts val="0"/>
              </a:spcBef>
              <a:spcAft>
                <a:spcPts val="0"/>
              </a:spcAft>
              <a:buNone/>
            </a:pPr>
            <a:r>
              <a:rPr lang="en-US" dirty="0" smtClean="0"/>
              <a:t> </a:t>
            </a:r>
          </a:p>
          <a:p>
            <a:pPr marL="0" lvl="0" indent="0" algn="l" rtl="0">
              <a:spcBef>
                <a:spcPts val="0"/>
              </a:spcBef>
              <a:spcAft>
                <a:spcPts val="0"/>
              </a:spcAft>
              <a:buNone/>
            </a:pPr>
            <a:r>
              <a:rPr lang="en-US" dirty="0" smtClean="0"/>
              <a:t>Many adult education providers have discovered the power of IET and, through a variety of partnerships, have implemented this strategy in model programs such as: Bridge Programs; Workplace Learning Programs; Pre-Apprenticeship Programs; Integrated English Literacy &amp; Civics Education Programs; Corrections Education Programs; Postsecondary Education Programs; and Out-of-School Youth Programs.</a:t>
            </a:r>
          </a:p>
          <a:p>
            <a:pPr marL="0" lvl="0" indent="0" algn="l" rtl="0">
              <a:spcBef>
                <a:spcPts val="0"/>
              </a:spcBef>
              <a:spcAft>
                <a:spcPts val="0"/>
              </a:spcAft>
              <a:buNone/>
            </a:pPr>
            <a:r>
              <a:rPr lang="en-US" dirty="0" smtClean="0"/>
              <a:t> </a:t>
            </a:r>
          </a:p>
          <a:p>
            <a:pPr marL="0" lvl="0" indent="0" algn="l" rtl="0">
              <a:spcBef>
                <a:spcPts val="0"/>
              </a:spcBef>
              <a:spcAft>
                <a:spcPts val="0"/>
              </a:spcAft>
              <a:buNone/>
            </a:pPr>
            <a:r>
              <a:rPr lang="en-US" dirty="0" smtClean="0"/>
              <a:t>Part I: General Information</a:t>
            </a:r>
          </a:p>
          <a:p>
            <a:pPr marL="0" lvl="0" indent="0" algn="l" rtl="0">
              <a:spcBef>
                <a:spcPts val="0"/>
              </a:spcBef>
              <a:spcAft>
                <a:spcPts val="0"/>
              </a:spcAft>
              <a:buNone/>
            </a:pPr>
            <a:r>
              <a:rPr lang="en-US" dirty="0" smtClean="0"/>
              <a:t>Name of Adult Education Provider: The name of the adult education provider which will offer the IET. </a:t>
            </a:r>
          </a:p>
          <a:p>
            <a:pPr marL="0" lvl="0" indent="0" algn="l" rtl="0">
              <a:spcBef>
                <a:spcPts val="0"/>
              </a:spcBef>
              <a:spcAft>
                <a:spcPts val="0"/>
              </a:spcAft>
              <a:buNone/>
            </a:pPr>
            <a:r>
              <a:rPr lang="en-US" dirty="0" smtClean="0"/>
              <a:t>County/City: The county or city where the IET will be held.</a:t>
            </a:r>
          </a:p>
          <a:p>
            <a:pPr marL="0" lvl="0" indent="0" algn="l" rtl="0">
              <a:spcBef>
                <a:spcPts val="0"/>
              </a:spcBef>
              <a:spcAft>
                <a:spcPts val="0"/>
              </a:spcAft>
              <a:buNone/>
            </a:pPr>
            <a:r>
              <a:rPr lang="en-US" dirty="0" smtClean="0"/>
              <a:t>Occupation/occupational cluster: The occupation or occupational cluster that the students will enter upon the completion of the IET. </a:t>
            </a:r>
          </a:p>
          <a:p>
            <a:pPr marL="0" lvl="0" indent="0" algn="l" rtl="0">
              <a:spcBef>
                <a:spcPts val="0"/>
              </a:spcBef>
              <a:spcAft>
                <a:spcPts val="0"/>
              </a:spcAft>
              <a:buNone/>
            </a:pPr>
            <a:r>
              <a:rPr lang="en-US" dirty="0" smtClean="0"/>
              <a:t>Credential(s): The credentials that the students will earn. </a:t>
            </a:r>
          </a:p>
          <a:p>
            <a:pPr marL="0" lvl="0" indent="0" algn="l" rtl="0">
              <a:spcBef>
                <a:spcPts val="0"/>
              </a:spcBef>
              <a:spcAft>
                <a:spcPts val="0"/>
              </a:spcAft>
              <a:buNone/>
            </a:pPr>
            <a:r>
              <a:rPr lang="en-US" dirty="0" smtClean="0"/>
              <a:t>Training Provider: </a:t>
            </a:r>
            <a:r>
              <a:rPr lang="en-US" dirty="0" err="1" smtClean="0"/>
              <a:t>Agenc</a:t>
            </a:r>
            <a:r>
              <a:rPr lang="en-US" dirty="0" smtClean="0"/>
              <a:t>(</a:t>
            </a:r>
            <a:r>
              <a:rPr lang="en-US" dirty="0" err="1" smtClean="0"/>
              <a:t>ies</a:t>
            </a:r>
            <a:r>
              <a:rPr lang="en-US" dirty="0" smtClean="0"/>
              <a:t>) delivering occupational training.</a:t>
            </a:r>
          </a:p>
          <a:p>
            <a:pPr marL="0" lvl="0" indent="0" algn="l" rtl="0">
              <a:spcBef>
                <a:spcPts val="0"/>
              </a:spcBef>
              <a:spcAft>
                <a:spcPts val="0"/>
              </a:spcAft>
              <a:buNone/>
            </a:pPr>
            <a:r>
              <a:rPr lang="en-US" dirty="0" smtClean="0"/>
              <a:t>Number of Cohorts: The number of times that the IET will be offered in one program year.</a:t>
            </a:r>
          </a:p>
          <a:p>
            <a:pPr marL="0" lvl="0" indent="0" algn="l" rtl="0">
              <a:spcBef>
                <a:spcPts val="0"/>
              </a:spcBef>
              <a:spcAft>
                <a:spcPts val="0"/>
              </a:spcAft>
              <a:buNone/>
            </a:pPr>
            <a:r>
              <a:rPr lang="en-US" dirty="0" smtClean="0"/>
              <a:t>Projected Number of Students Per Cohort: Total anticipated number of participants per cohort.</a:t>
            </a:r>
          </a:p>
          <a:p>
            <a:pPr marL="0" lvl="0" indent="0" algn="l" rtl="0">
              <a:spcBef>
                <a:spcPts val="0"/>
              </a:spcBef>
              <a:spcAft>
                <a:spcPts val="0"/>
              </a:spcAft>
              <a:buNone/>
            </a:pPr>
            <a:r>
              <a:rPr lang="en-US" dirty="0" smtClean="0"/>
              <a:t>Dates of Course/ Weekly Schedule: The full date range of course including exact dates and times; if there is more than one cohort, list the course schedule for each one.</a:t>
            </a:r>
          </a:p>
          <a:p>
            <a:pPr marL="0" lvl="0" indent="0" algn="l" rtl="0">
              <a:spcBef>
                <a:spcPts val="0"/>
              </a:spcBef>
              <a:spcAft>
                <a:spcPts val="0"/>
              </a:spcAft>
              <a:buNone/>
            </a:pPr>
            <a:r>
              <a:rPr lang="en-US" dirty="0" smtClean="0"/>
              <a:t>Funding Source(s): The </a:t>
            </a:r>
            <a:r>
              <a:rPr lang="en-US" dirty="0" err="1" smtClean="0"/>
              <a:t>agenc</a:t>
            </a:r>
            <a:r>
              <a:rPr lang="en-US" dirty="0" smtClean="0"/>
              <a:t>(</a:t>
            </a:r>
            <a:r>
              <a:rPr lang="en-US" dirty="0" err="1" smtClean="0"/>
              <a:t>ies</a:t>
            </a:r>
            <a:r>
              <a:rPr lang="en-US" dirty="0" smtClean="0"/>
              <a:t>) paying for the IET. </a:t>
            </a:r>
          </a:p>
          <a:p>
            <a:pPr marL="0" lvl="0" indent="0" algn="l" rtl="0">
              <a:spcBef>
                <a:spcPts val="0"/>
              </a:spcBef>
              <a:spcAft>
                <a:spcPts val="0"/>
              </a:spcAft>
              <a:buNone/>
            </a:pPr>
            <a:r>
              <a:rPr lang="en-US" dirty="0" smtClean="0"/>
              <a:t>Teacher(s): The names of the adult education instructor and the trainer who will be delivering the content.</a:t>
            </a:r>
          </a:p>
          <a:p>
            <a:pPr marL="0" lvl="0" indent="0" algn="l" rtl="0">
              <a:spcBef>
                <a:spcPts val="0"/>
              </a:spcBef>
              <a:spcAft>
                <a:spcPts val="0"/>
              </a:spcAft>
              <a:buNone/>
            </a:pPr>
            <a:r>
              <a:rPr lang="en-US" dirty="0" smtClean="0"/>
              <a:t>Employer Partner(s): The specific employers who are involved in the curriculum or who have agreed to participate in job readiness and placement activities.</a:t>
            </a:r>
          </a:p>
          <a:p>
            <a:pPr marL="0" lvl="0" indent="0" algn="l" rtl="0">
              <a:spcBef>
                <a:spcPts val="0"/>
              </a:spcBef>
              <a:spcAft>
                <a:spcPts val="0"/>
              </a:spcAft>
              <a:buNone/>
            </a:pPr>
            <a:r>
              <a:rPr lang="en-US" dirty="0" smtClean="0"/>
              <a:t>Salary Range for Target Job: The local salary range for the occupation/occupational cluster.</a:t>
            </a:r>
          </a:p>
          <a:p>
            <a:pPr marL="0" lvl="0" indent="0" algn="l" rtl="0">
              <a:spcBef>
                <a:spcPts val="0"/>
              </a:spcBef>
              <a:spcAft>
                <a:spcPts val="0"/>
              </a:spcAft>
              <a:buNone/>
            </a:pPr>
            <a:r>
              <a:rPr lang="en-US" dirty="0" smtClean="0"/>
              <a:t>Plan for Recruitment and Selection: The plan to recruit and criteria to select the students for the IET. </a:t>
            </a:r>
          </a:p>
          <a:p>
            <a:pPr marL="0" lvl="0" indent="0" algn="l" rtl="0">
              <a:spcBef>
                <a:spcPts val="0"/>
              </a:spcBef>
              <a:spcAft>
                <a:spcPts val="0"/>
              </a:spcAft>
              <a:buNone/>
            </a:pPr>
            <a:r>
              <a:rPr lang="en-US" dirty="0" smtClean="0"/>
              <a:t>Program Notes: Additional information (optional).</a:t>
            </a:r>
          </a:p>
          <a:p>
            <a:pPr marL="0" lvl="0" indent="0" algn="l" rtl="0">
              <a:spcBef>
                <a:spcPts val="0"/>
              </a:spcBef>
              <a:spcAft>
                <a:spcPts val="0"/>
              </a:spcAft>
              <a:buNone/>
            </a:pPr>
            <a:r>
              <a:rPr lang="en-US" dirty="0" smtClean="0"/>
              <a:t>Part II: Planning</a:t>
            </a:r>
          </a:p>
          <a:p>
            <a:pPr marL="0" lvl="0" indent="0" algn="l" rtl="0">
              <a:spcBef>
                <a:spcPts val="0"/>
              </a:spcBef>
              <a:spcAft>
                <a:spcPts val="0"/>
              </a:spcAft>
              <a:buNone/>
            </a:pPr>
            <a:r>
              <a:rPr lang="en-US" dirty="0" smtClean="0"/>
              <a:t>Shared Learning Objectives: The concepts, competencies, and vocabulary that the students will learn across the whole scope of the adult education activities and occupational training activities. Use the CCRS or ELP standards for objectives with academic and literacy activities. </a:t>
            </a:r>
          </a:p>
          <a:p>
            <a:pPr marL="0" lvl="0" indent="0" algn="l" rtl="0">
              <a:spcBef>
                <a:spcPts val="0"/>
              </a:spcBef>
              <a:spcAft>
                <a:spcPts val="0"/>
              </a:spcAft>
              <a:buNone/>
            </a:pPr>
            <a:r>
              <a:rPr lang="en-US" dirty="0" smtClean="0"/>
              <a:t>Co-Planning and Communication Activities: The plan for the coordination of instructors before and during the IET program.</a:t>
            </a:r>
          </a:p>
          <a:p>
            <a:pPr marL="0" lvl="0" indent="0" algn="l" rtl="0">
              <a:spcBef>
                <a:spcPts val="0"/>
              </a:spcBef>
              <a:spcAft>
                <a:spcPts val="0"/>
              </a:spcAft>
              <a:buNone/>
            </a:pPr>
            <a:r>
              <a:rPr lang="en-US" dirty="0" smtClean="0"/>
              <a:t>Activities and Materials: The specific adult education content, workforce preparation activities, and workforce training competencies and the resources to be used.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DWS already has similar requirements like an IET for Youth.</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06002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Part III: Integration of the Activities</a:t>
            </a: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 term “</a:t>
            </a: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integrated</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(§463.37) means services must be provided concurrently and contextually such that: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smtClean="0">
                <a:ln>
                  <a:noFill/>
                </a:ln>
                <a:solidFill>
                  <a:prstClr val="black"/>
                </a:solidFill>
                <a:effectLst/>
                <a:uLnTx/>
                <a:uFillTx/>
                <a:latin typeface="Calibri" panose="020F0502020204030204"/>
                <a:ea typeface="+mn-ea"/>
                <a:cs typeface="+mn-cs"/>
              </a:rPr>
              <a:t>Within the overall scope of the integrated education and training program</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adult education and literacy activities, workforce preparation activities, and workforce training: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	 are each of sufficient intensity and quality, and based on the most rigorous research available, particularly with respect to improving reading, writing, mathematics, and English proficiency of eligible individuals;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b. 	occur simultaneously; and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c. 	use occupationally relevant instructional materials.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 integrated education and training program has a single set of learning objectives that identifies: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 	specific adult education content;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b. 	workforce preparation activities; and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c. 	workforce training competencies, and the program activities are organized to function cooperatively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Timeline: </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 percentage of each of the three components throughout the duration of the IET program. For the duration of the IET, each column must have a percentage greater than zero and each column must equal 100%.</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Support Services Provided:</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partners and the services to be provided to the IET participants.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Employment Placement Activities: </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The resources and activities that support employment of participants.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Funding the IET:</a:t>
            </a: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Over the past decade, special grants and philanthropic funds have supported the development of IET models, but to bring this innovation to scale, formula funds now need to be directed toward this strategy. Such investments do not constitute one program “raiding” another program's funds. Rather, IET enables joint program models through which each partner brings resources and shares a responsibility for outcomes.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WIOA title II-AEFLA funds, both general program funds and dedicated section 243 funds for Integrated English Literacy and Civics Education, can pay for IET when the adult education program provides the workforce training. Note: title II-AEFLA funds are required to support education below the postsecondary education functioning level, and much workforce training is properly categorized at this pre-college level, even as a recognized postsecondary credential is the educational outcome.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WIOA title I adult and dislocated worker funds can also pay for IET, not only workforce preparation and workforce training but also the adult education and literacy services when offered in an IET model (20 CFR §680.350). For this to happen, the adult education IET programs that provide a “program of training services” (20 CFR §680.420) need to be included on the Eligible Training Provider list (ETPL) (20 CFR §680.410) and the final rule clearly describes how to include title II programs on the ETPL. For Postsecondary Education Programs, partners should leverage the Pell Grant Ability to Benefit option to cover the higher education costs.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Indicate </a:t>
            </a:r>
            <a:r>
              <a:rPr kumimoji="0" lang="en-US" altLang="en-US" sz="1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agenc</a:t>
            </a: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altLang="en-US" sz="1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ies</a:t>
            </a: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 paying for the workforce training component:</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source of funding for the actual workforce occupational training.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Costs of the IET:</a:t>
            </a:r>
            <a:r>
              <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The cost per student for each portion of the IET. This may include tuition, textbooks, etc.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58474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760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114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purpose of the Integrated Learning Map is to help guide the learning process for an individual student, rather than a lesson plan for a managed enrolled classroom situation. ILM’s provide the tools in which identified standards based goals are set for individual students.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2192805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b="0" i="0" u="none" strike="noStrike" cap="none" dirty="0" smtClean="0">
                <a:solidFill>
                  <a:srgbClr val="000000"/>
                </a:solidFill>
                <a:effectLst/>
                <a:latin typeface="Arial"/>
                <a:ea typeface="Arial"/>
                <a:cs typeface="Arial"/>
                <a:sym typeface="Arial"/>
              </a:rPr>
              <a:t>Adult Education programs which utilize managed enrollment processes typically require instructors to complete Integrated Learning plans, which serve as lesson plans.</a:t>
            </a:r>
            <a:endParaRPr lang="en-US" dirty="0"/>
          </a:p>
        </p:txBody>
      </p:sp>
    </p:spTree>
    <p:extLst>
      <p:ext uri="{BB962C8B-B14F-4D97-AF65-F5344CB8AC3E}">
        <p14:creationId xmlns:p14="http://schemas.microsoft.com/office/powerpoint/2010/main" val="4112306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050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The Office of  Career, Technical &amp;  Adult Education (OCTAE) has established federal level content standards for Adult Basic Education in Mathematics, Reading/Writing, and for ESL. These standards provide a series of objectives, which if attained, will prepare students for work, school, and life in the United States. These standards should be used by instructors as benchmarks to evaluate a student’s achievement/non achievement of goals.</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College and Career Readiness Standards for Adult Education can be found at: </a:t>
            </a:r>
            <a:r>
              <a:rPr kumimoji="0" lang="en-US" sz="1200" b="0" i="0" u="none" strike="noStrike" kern="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hlinkClick r:id="rId3"/>
              </a:rPr>
              <a:t>https://2ky701279qlou23p6256zftv-wpengine.netdna-ssl.com/wp-content/uploads/2018/03/ccrstandardsadulted.pdf</a:t>
            </a:r>
            <a:r>
              <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and the ELP standards for use in ESL programs of study are available at: </a:t>
            </a: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200" b="0" i="0" u="none" strike="noStrike" kern="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hlinkClick r:id="rId4"/>
              </a:rPr>
              <a:t>https://2ky701279qlou23p6256zftv-wpengine.netdna-ssl.com/wp-content/uploads/2021/01/elp-standards-adult-ed.pdf</a:t>
            </a:r>
            <a:endPar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176056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Because Wyoming is so sparsely populated, local programs should use a variety of techniques/strategies to let people know of the services provided by a local AE center.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Partner programs and local community service providers can help recruit and place qualified individuals into adult education programs. Local directors should reach out to these partners through phone calls, in-person visits, emails, etc. to talk about how joint program and co-enrollments could occur. Systems should be put into place to help recruit students concurrently.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School districts, particularly the high school counselors, are another asset available to adult education programs. Informed counselors can provide students who are struggling to complete high school with the high school equivalency option available from a local AE center. Counselors who are able to make this type of referral provide the struggling student with options while also presenting the school district with another way to ‘count’ the student as a successful completion. (which is so important for funding purposes!!)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Technology plays a huge role in the success of a student recruitment campaign. Local programs should use Facebook, Twitter, and other social media platforms as well as websites for recruitment purposes, publication of events, and for student successes!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Public service announcements are another valuable advertising tool available to Wyoming’s AE centers. These free public broadcasts are often able to reach individuals in the remote regions of the State.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Another clever way to obtain free advertising of program successes is to invite key stakeholders, local/regional/state officials to graduations/key events and to publicize these type of events through local media outlets, such as local newspapers, radio stations, etc.</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Local programs can also create brochures and distribute them at strategic locations throughout the community.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And finally, the old school method of mass mailings of informational fliers is another option.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Regardless of how you ‘get the word out’, have fun, be creative and innovative because these efforts might just help you reach the person who needs help the most!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13641176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WIOA focuses on the important role that strong basic skills play in an adults’ ability to attain a secondary school diploma, transition to postsecondary/training, and in securing employment. To this end, the law specifies that ‘the essential components of reading instruction’ be incorporated into instruction. Wyoming’s Adult Education programs are required to incorporate ECR into all subjects. </a:t>
            </a:r>
            <a:r>
              <a:rPr lang="en-US" sz="1100" u="sng" dirty="0" smtClean="0">
                <a:solidFill>
                  <a:srgbClr val="0563C1"/>
                </a:solidFill>
                <a:effectLst/>
                <a:latin typeface="Times New Roman" panose="02020603050405020304" pitchFamily="18" charset="0"/>
                <a:ea typeface="Calibri" panose="020F0502020204030204" pitchFamily="34" charset="0"/>
                <a:hlinkClick r:id="rId3"/>
              </a:rPr>
              <a:t>Wyoming Policy #5012020</a:t>
            </a:r>
            <a:r>
              <a:rPr lang="en-US" sz="1100" dirty="0" smtClean="0">
                <a:effectLst/>
                <a:latin typeface="Times New Roman" panose="02020603050405020304" pitchFamily="18" charset="0"/>
                <a:ea typeface="Calibri" panose="020F0502020204030204" pitchFamily="34" charset="0"/>
              </a:rPr>
              <a:t> specifically details local program requirements for ECR.</a:t>
            </a:r>
            <a:endParaRPr dirty="0"/>
          </a:p>
        </p:txBody>
      </p:sp>
    </p:spTree>
    <p:extLst>
      <p:ext uri="{BB962C8B-B14F-4D97-AF65-F5344CB8AC3E}">
        <p14:creationId xmlns:p14="http://schemas.microsoft.com/office/powerpoint/2010/main" val="1744711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Federal legislation requires</a:t>
            </a:r>
            <a:r>
              <a:rPr lang="en-US" baseline="0" dirty="0" smtClean="0"/>
              <a:t> that the ECR be incorporated in AE curricula and that it include:</a:t>
            </a:r>
          </a:p>
          <a:p>
            <a:pPr marL="158750" indent="0">
              <a:buNone/>
            </a:pPr>
            <a:r>
              <a:rPr lang="en-US" baseline="0" dirty="0" smtClean="0"/>
              <a:t>Phonemic awareness, phonics, vocabulary development, reading fluency and reading comprehension strategies.</a:t>
            </a:r>
            <a:endParaRPr lang="en-US" dirty="0"/>
          </a:p>
        </p:txBody>
      </p:sp>
    </p:spTree>
    <p:extLst>
      <p:ext uri="{BB962C8B-B14F-4D97-AF65-F5344CB8AC3E}">
        <p14:creationId xmlns:p14="http://schemas.microsoft.com/office/powerpoint/2010/main" val="3210710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5731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FontTx/>
              <a:buNone/>
            </a:pPr>
            <a:r>
              <a:rPr lang="en-US" sz="11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Wyoming’s Adult Education programs currently offer face-to-face classes, hybrid classes, virtual classes, and distance learning programs of study.</a:t>
            </a:r>
          </a:p>
          <a:p>
            <a:pPr marL="0" marR="0" indent="0">
              <a:lnSpc>
                <a:spcPct val="107000"/>
              </a:lnSpc>
              <a:spcBef>
                <a:spcPts val="0"/>
              </a:spcBef>
              <a:spcAft>
                <a:spcPts val="0"/>
              </a:spcAft>
              <a:buFontTx/>
              <a:buNone/>
            </a:pPr>
            <a:endParaRPr lang="en-US" sz="11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sng"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Face-to-Face: </a:t>
            </a:r>
            <a:r>
              <a:rPr lang="en-US" sz="1400" u="none"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person classes are available at all Adult Education centers the State. This traditional type of learning allows for the delivery of instructional material through live interaction between students and the instructor.</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sng"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Distance Learning: </a:t>
            </a: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Wyoming’s Adult Education centers incorporate multiple distance learning options for students who are unable to attend the traditional classroom environment. Distance learning (DL) options generally utilize online resources and various other instructional content to help students improve skills in academic areas. Throughout Wyoming, the centers have found that DL to be an effective way to increase access to Adult Education instruction for eligible students. In many cases DL is provided in a ‘blended’ or ‘hybrid’ environment in which a learner has some time in the classroom but also completes work outside of the classroom using DL platforms. This can increase the quality of the DL experience for students by providing them with an opportunity for in-person support and instruction, while also allowing for the flexibility of schedule and location that is the main advantage of distance learning.</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endPar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sng"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Flipped Classroom</a:t>
            </a: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Many AE centers in Wyoming use what is commonly known as a ‘flipped classroom’. The concept behind the flipped classroom is to create a teaching model in which videos and/or State</a:t>
            </a:r>
            <a:r>
              <a:rPr lang="en-US" sz="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approved distance learning curricula</a:t>
            </a: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replace live classroom interactions, to create valuable time for</a:t>
            </a:r>
            <a:r>
              <a:rPr lang="en-US" sz="12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students. The content is available at home or anywhere the student chooses to participate. In this way the student is learning for and by themselves, which can lead to higher levels of student engagement with the material. The student can take the teachings into their one-on-one time with the instructors, join a virtual classroom or work with small groups of students. They can choose to watch the videos multiple times, in order to really absorb the lessons and create more face-to-face time as they learn.</a:t>
            </a:r>
          </a:p>
          <a:p>
            <a:pPr marL="0" marR="0" indent="0">
              <a:lnSpc>
                <a:spcPct val="107000"/>
              </a:lnSpc>
              <a:spcBef>
                <a:spcPts val="0"/>
              </a:spcBef>
              <a:spcAft>
                <a:spcPts val="0"/>
              </a:spcAft>
              <a:buFontTx/>
              <a:buNone/>
            </a:pPr>
            <a:endPar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
                <a:srgbClr val="000000"/>
              </a:buClr>
              <a:buSzPts val="1100"/>
              <a:buFontTx/>
              <a:buNone/>
              <a:tabLst/>
              <a:defRPr/>
            </a:pPr>
            <a:r>
              <a:rPr kumimoji="0" lang="en-US" sz="1200" b="0" i="0" u="sng"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Virtual</a:t>
            </a:r>
            <a:r>
              <a:rPr kumimoji="0" lang="en-US" sz="14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With the onset of COVID-19, Adult Education classes began teaching utilizing ZOOM, Canvas, and other virtual classroom platforms. As we move towards the future these technologies will be integrated into all Adult Education classrooms so that in the event that society must once again move to a virtual environment students will be well prepared and familiar with how to effectively participate in classes held in a virtual environment.</a:t>
            </a:r>
            <a:endParaRPr kumimoji="0" lang="en-US" sz="14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indent="0">
              <a:lnSpc>
                <a:spcPct val="107000"/>
              </a:lnSpc>
              <a:spcBef>
                <a:spcPts val="0"/>
              </a:spcBef>
              <a:spcAft>
                <a:spcPts val="0"/>
              </a:spcAft>
              <a:buFontTx/>
              <a:buNone/>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u="sng"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Hybrid:</a:t>
            </a:r>
            <a:r>
              <a:rPr lang="en-US" sz="1400" u="none"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Adult Educators in Wyoming recognize that there are occasions when students cannot physically be in class. As such, our centers often utilize a combination face to face, distance, and in some cases virtual classes so that the needs of our students can be effectively addressed.</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1936063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 formal learning activity where students and instructors are separated by geography, time, or both, for the majority of the instructional period. Instruction is provided by:</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Computer software, web-based programs, online technology	c. Audio/video</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Printed materials						d. Broadcasts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Wyoming’s </a:t>
            </a:r>
            <a:r>
              <a:rPr lang="en-US" sz="110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Distance Learning policy</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provides explicit details about how to count hours and the approved materials for distance education in our Adult Education programs of study.</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3591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dirty="0" smtClean="0"/>
              <a:t>OCTAE has approved two types of hours for all AE programs in the US: Contact hours and proxy hours. </a:t>
            </a:r>
          </a:p>
          <a:p>
            <a:pPr marL="158750" indent="0">
              <a:buFontTx/>
              <a:buNone/>
            </a:pPr>
            <a:endParaRPr lang="en-US" dirty="0" smtClean="0"/>
          </a:p>
          <a:p>
            <a:pPr marL="158750" indent="0">
              <a:buFontTx/>
              <a:buNone/>
            </a:pPr>
            <a:r>
              <a:rPr lang="en-US" dirty="0" smtClean="0"/>
              <a:t>Contact hours for distance learns an be a combination of ‘actual contact’ and contract through telephone, video/teleconference, or online communication where learner and program staff interact AND through which learner identity is verifiable. Face-to-face contact time is NOT required to obtain the initial 12 hours of instruction.</a:t>
            </a:r>
          </a:p>
          <a:p>
            <a:pPr marL="158750" indent="0">
              <a:buFontTx/>
              <a:buNone/>
            </a:pPr>
            <a:endParaRPr lang="en-US" dirty="0" smtClean="0"/>
          </a:p>
          <a:p>
            <a:pPr marL="158750" indent="0">
              <a:buFontTx/>
              <a:buNone/>
            </a:pPr>
            <a:r>
              <a:rPr lang="en-US" dirty="0" smtClean="0"/>
              <a:t>Proxy hours are defined in three ways by the NRS: Clock Time, Teacher Verification and Learner Mastery.</a:t>
            </a:r>
          </a:p>
          <a:p>
            <a:pPr marL="158750" indent="0">
              <a:buFontTx/>
              <a:buNone/>
            </a:pPr>
            <a:endParaRPr lang="en-US" dirty="0" smtClean="0"/>
          </a:p>
          <a:p>
            <a:pPr marL="158750" indent="0">
              <a:buFontTx/>
              <a:buNone/>
            </a:pPr>
            <a:r>
              <a:rPr lang="en-US" dirty="0" smtClean="0"/>
              <a:t>Clock time hours are measured by a software program that tracks active learning time. </a:t>
            </a:r>
          </a:p>
          <a:p>
            <a:pPr marL="158750" indent="0">
              <a:buFontTx/>
              <a:buNone/>
            </a:pPr>
            <a:endParaRPr lang="en-US" dirty="0" smtClean="0"/>
          </a:p>
          <a:p>
            <a:pPr marL="158750" indent="0">
              <a:buFontTx/>
              <a:buNone/>
            </a:pPr>
            <a:r>
              <a:rPr lang="en-US" dirty="0" smtClean="0"/>
              <a:t>The teacher verification model assigns a fixed number of hours based upon the instructors’ determination of the extent to which a learner engaged in, or completed an assignment.</a:t>
            </a:r>
          </a:p>
          <a:p>
            <a:pPr marL="158750" indent="0">
              <a:buFontTx/>
              <a:buNone/>
            </a:pPr>
            <a:endParaRPr lang="en-US" dirty="0" smtClean="0"/>
          </a:p>
          <a:p>
            <a:pPr marL="158750" indent="0">
              <a:buFontTx/>
              <a:buNone/>
            </a:pPr>
            <a:r>
              <a:rPr lang="en-US" dirty="0" smtClean="0"/>
              <a:t>Learner mastery assigns a fixed # of hours based upon the learning passing a test at 70% or higher mastery level.</a:t>
            </a:r>
          </a:p>
          <a:p>
            <a:pPr marL="158750" indent="0">
              <a:buFontTx/>
              <a:buNone/>
            </a:pPr>
            <a:endParaRPr lang="en-US" dirty="0" smtClean="0"/>
          </a:p>
          <a:p>
            <a:pPr marL="158750" indent="0">
              <a:buFontTx/>
              <a:buNone/>
            </a:pPr>
            <a:endParaRPr lang="en-US" dirty="0" smtClean="0"/>
          </a:p>
          <a:p>
            <a:endParaRPr lang="en-US" dirty="0"/>
          </a:p>
        </p:txBody>
      </p:sp>
    </p:spTree>
    <p:extLst>
      <p:ext uri="{BB962C8B-B14F-4D97-AF65-F5344CB8AC3E}">
        <p14:creationId xmlns:p14="http://schemas.microsoft.com/office/powerpoint/2010/main" val="1223825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Initial 12 contact</a:t>
            </a:r>
            <a:r>
              <a:rPr lang="en-US" baseline="0" dirty="0" smtClean="0"/>
              <a:t> hours can be a combination of actual contact and contract through telephone, video, teleconference, or online communication where student and staff interact and where student identity can be verified.</a:t>
            </a:r>
            <a:endParaRPr lang="en-US" dirty="0"/>
          </a:p>
        </p:txBody>
      </p:sp>
      <p:sp>
        <p:nvSpPr>
          <p:cNvPr id="4" name="Slide Number Placeholder 3"/>
          <p:cNvSpPr>
            <a:spLocks noGrp="1"/>
          </p:cNvSpPr>
          <p:nvPr>
            <p:ph type="sldNum" sz="quarter" idx="10"/>
          </p:nvPr>
        </p:nvSpPr>
        <p:spPr/>
        <p:txBody>
          <a:bodyPr/>
          <a:lstStyle/>
          <a:p>
            <a:pPr>
              <a:defRPr/>
            </a:pPr>
            <a:fld id="{8CC2FDB0-22BD-4121-9589-AB1BBE3BDBAD}" type="slidenum">
              <a:rPr lang="ru-RU" smtClean="0"/>
              <a:pPr>
                <a:defRPr/>
              </a:pPr>
              <a:t>57</a:t>
            </a:fld>
            <a:endParaRPr lang="ru-RU"/>
          </a:p>
        </p:txBody>
      </p:sp>
    </p:spTree>
    <p:extLst>
      <p:ext uri="{BB962C8B-B14F-4D97-AF65-F5344CB8AC3E}">
        <p14:creationId xmlns:p14="http://schemas.microsoft.com/office/powerpoint/2010/main" val="338975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Programs</a:t>
            </a:r>
            <a:r>
              <a:rPr lang="en-US" baseline="0" dirty="0" smtClean="0"/>
              <a:t> that did not indicate a desire to utilize distance learning options during an RFP competition and later decide to implement distance learning must submit a completed application to use Distance Learning in their program. This form is available on the Commission’s website and must be approved BEFORE any distance learning options are made available to students.</a:t>
            </a:r>
            <a:endParaRPr lang="en-US" dirty="0"/>
          </a:p>
        </p:txBody>
      </p:sp>
      <p:sp>
        <p:nvSpPr>
          <p:cNvPr id="4" name="Slide Number Placeholder 3"/>
          <p:cNvSpPr>
            <a:spLocks noGrp="1"/>
          </p:cNvSpPr>
          <p:nvPr>
            <p:ph type="sldNum" sz="quarter" idx="10"/>
          </p:nvPr>
        </p:nvSpPr>
        <p:spPr/>
        <p:txBody>
          <a:bodyPr/>
          <a:lstStyle/>
          <a:p>
            <a:pPr>
              <a:defRPr/>
            </a:pPr>
            <a:fld id="{8CC2FDB0-22BD-4121-9589-AB1BBE3BDBAD}" type="slidenum">
              <a:rPr lang="ru-RU" smtClean="0"/>
              <a:pPr>
                <a:defRPr/>
              </a:pPr>
              <a:t>58</a:t>
            </a:fld>
            <a:endParaRPr lang="ru-RU"/>
          </a:p>
        </p:txBody>
      </p:sp>
    </p:spTree>
    <p:extLst>
      <p:ext uri="{BB962C8B-B14F-4D97-AF65-F5344CB8AC3E}">
        <p14:creationId xmlns:p14="http://schemas.microsoft.com/office/powerpoint/2010/main" val="30408800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 addition, because the State recognizes that local providers may find/want to use a new, previously unapproved DL platform, the State has implemented a system in which requests to add a new DL platform can be made by completing a request</a:t>
            </a:r>
            <a:r>
              <a:rPr lang="en-US" baseline="0" dirty="0" smtClean="0"/>
              <a:t> where the provider identifies:</a:t>
            </a:r>
            <a:endParaRPr lang="en-US" dirty="0" smtClean="0"/>
          </a:p>
          <a:p>
            <a:endParaRPr lang="en-US" dirty="0" smtClean="0"/>
          </a:p>
          <a:p>
            <a:r>
              <a:rPr lang="en-US" dirty="0" smtClean="0"/>
              <a:t>Identify platform</a:t>
            </a:r>
          </a:p>
          <a:p>
            <a:r>
              <a:rPr lang="en-US" dirty="0" smtClean="0"/>
              <a:t>Name of product</a:t>
            </a:r>
          </a:p>
          <a:p>
            <a:r>
              <a:rPr lang="en-US" dirty="0" smtClean="0"/>
              <a:t>Info about the product</a:t>
            </a:r>
          </a:p>
          <a:p>
            <a:r>
              <a:rPr lang="en-US" dirty="0" smtClean="0"/>
              <a:t>Cost info</a:t>
            </a:r>
          </a:p>
          <a:p>
            <a:r>
              <a:rPr lang="en-US" dirty="0" smtClean="0"/>
              <a:t>Audience platform will be used with (</a:t>
            </a:r>
            <a:r>
              <a:rPr lang="en-US" dirty="0" err="1" smtClean="0"/>
              <a:t>ie</a:t>
            </a:r>
            <a:r>
              <a:rPr lang="en-US" dirty="0" smtClean="0"/>
              <a:t>. Type of AE class)</a:t>
            </a:r>
          </a:p>
          <a:p>
            <a:r>
              <a:rPr lang="en-US" dirty="0" smtClean="0"/>
              <a:t>Proxy hour information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CC2FDB0-22BD-4121-9589-AB1BBE3BDBAD}" type="slidenum">
              <a:rPr lang="ru-RU" smtClean="0"/>
              <a:pPr>
                <a:defRPr/>
              </a:pPr>
              <a:t>59</a:t>
            </a:fld>
            <a:endParaRPr lang="ru-RU"/>
          </a:p>
        </p:txBody>
      </p:sp>
    </p:spTree>
    <p:extLst>
      <p:ext uri="{BB962C8B-B14F-4D97-AF65-F5344CB8AC3E}">
        <p14:creationId xmlns:p14="http://schemas.microsoft.com/office/powerpoint/2010/main" val="3587032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With the onset of COVID</a:t>
            </a:r>
            <a:r>
              <a:rPr lang="en-US" baseline="0" dirty="0" smtClean="0"/>
              <a:t>, AE programs across the U.S.A. underwent great transformations. With the closure of virtually all aspects of society, programs needed to come up with ways to continue to reach students with the academic support they needed. Thus the virtual classroom was created.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When the virtual classroom became a reality for Adult Education programs, new accountability rules and regulations came into play, particularly for how to count hours in a virtual classroom. Questions arose about whether the virtual classroom was considered a distance learning classroom or were hours to be recorded as contact hours? OCTAE provided a great amount of support and guidance during these times by providing Program Memorandums 20-3, 20-4, and 20-5.</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Virtual classrooms in Wyoming where learner identify is verifiable are NOT considered distance learning classrooms. Distance learning, for Wyoming’s AE programs can only utilize State &amp; OCTAE approved distance learning platforms identified in the State’s distance learning policy.</a:t>
            </a:r>
            <a:endParaRPr dirty="0"/>
          </a:p>
        </p:txBody>
      </p:sp>
    </p:spTree>
    <p:extLst>
      <p:ext uri="{BB962C8B-B14F-4D97-AF65-F5344CB8AC3E}">
        <p14:creationId xmlns:p14="http://schemas.microsoft.com/office/powerpoint/2010/main" val="401658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a:t>
            </a:r>
            <a:r>
              <a:rPr lang="en-US" baseline="0" dirty="0" smtClean="0"/>
              <a:t> FY 20/21, the SEA created a student friendly website for recruitment, registration, and for the provision of general information regarding Adult Education programs in Wyoming.  This website affords students an opportunity to ‘jump start’ the registration process into Adult Education before they contact a local center.</a:t>
            </a:r>
            <a:endParaRPr dirty="0"/>
          </a:p>
        </p:txBody>
      </p:sp>
    </p:spTree>
    <p:extLst>
      <p:ext uri="{BB962C8B-B14F-4D97-AF65-F5344CB8AC3E}">
        <p14:creationId xmlns:p14="http://schemas.microsoft.com/office/powerpoint/2010/main" val="1945075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hours measured for a virtual classroom can only be of two types: Contact hours or proxy hours and they MUST be delineated so that both tables 4C and 5A populate correctly.</a:t>
            </a:r>
          </a:p>
          <a:p>
            <a:pPr marL="158750" indent="0">
              <a:buNone/>
            </a:pPr>
            <a:endParaRPr lang="en-US" dirty="0"/>
          </a:p>
        </p:txBody>
      </p:sp>
    </p:spTree>
    <p:extLst>
      <p:ext uri="{BB962C8B-B14F-4D97-AF65-F5344CB8AC3E}">
        <p14:creationId xmlns:p14="http://schemas.microsoft.com/office/powerpoint/2010/main" val="1328641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Retention of Students</a:t>
            </a:r>
          </a:p>
          <a:p>
            <a:pPr marL="0" lvl="0" indent="0" algn="l" rtl="0">
              <a:spcBef>
                <a:spcPts val="0"/>
              </a:spcBef>
              <a:spcAft>
                <a:spcPts val="0"/>
              </a:spcAft>
              <a:buNone/>
            </a:pPr>
            <a:r>
              <a:rPr lang="en-US" dirty="0" smtClean="0"/>
              <a:t>Programs must retain students long enough to see progress, obtain goals, have successes, and achieve outcomes.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Strategies should include:</a:t>
            </a:r>
            <a:endParaRPr lang="en-US" dirty="0"/>
          </a:p>
          <a:p>
            <a:pPr marL="0" lvl="0" indent="0" algn="l" rtl="0">
              <a:spcBef>
                <a:spcPts val="0"/>
              </a:spcBef>
              <a:spcAft>
                <a:spcPts val="0"/>
              </a:spcAft>
              <a:buNone/>
            </a:pPr>
            <a:r>
              <a:rPr lang="en-US" dirty="0" smtClean="0"/>
              <a:t>-offer</a:t>
            </a:r>
            <a:r>
              <a:rPr lang="en-US" baseline="0" dirty="0" smtClean="0"/>
              <a:t> classes at times that meet students’ needs</a:t>
            </a:r>
          </a:p>
          <a:p>
            <a:pPr marL="0" lvl="0" indent="0" algn="l" rtl="0">
              <a:spcBef>
                <a:spcPts val="0"/>
              </a:spcBef>
              <a:spcAft>
                <a:spcPts val="0"/>
              </a:spcAft>
              <a:buNone/>
            </a:pPr>
            <a:r>
              <a:rPr lang="en-US" baseline="0" dirty="0" smtClean="0"/>
              <a:t>-research reasons why students exit your program</a:t>
            </a:r>
          </a:p>
          <a:p>
            <a:pPr marL="0" lvl="0" indent="0" algn="l" rtl="0">
              <a:spcBef>
                <a:spcPts val="0"/>
              </a:spcBef>
              <a:spcAft>
                <a:spcPts val="0"/>
              </a:spcAft>
              <a:buNone/>
            </a:pPr>
            <a:r>
              <a:rPr lang="en-US" baseline="0" dirty="0" smtClean="0"/>
              <a:t>-vary teaching strategies &amp; styles</a:t>
            </a:r>
          </a:p>
          <a:p>
            <a:pPr marL="0" lvl="0" indent="0" algn="l" rtl="0">
              <a:spcBef>
                <a:spcPts val="0"/>
              </a:spcBef>
              <a:spcAft>
                <a:spcPts val="0"/>
              </a:spcAft>
              <a:buNone/>
            </a:pPr>
            <a:r>
              <a:rPr lang="en-US" baseline="0" dirty="0" smtClean="0"/>
              <a:t>-contextualize instruction whenever possible along student’s identified career track</a:t>
            </a:r>
          </a:p>
          <a:p>
            <a:pPr marL="0" lvl="0" indent="0" algn="l" rtl="0">
              <a:spcBef>
                <a:spcPts val="0"/>
              </a:spcBef>
              <a:spcAft>
                <a:spcPts val="0"/>
              </a:spcAft>
              <a:buNone/>
            </a:pPr>
            <a:r>
              <a:rPr lang="en-US" baseline="0" dirty="0" smtClean="0"/>
              <a:t>-accommodate student learning styles</a:t>
            </a:r>
          </a:p>
          <a:p>
            <a:pPr marL="0" lvl="0" indent="0" algn="l" rtl="0">
              <a:spcBef>
                <a:spcPts val="0"/>
              </a:spcBef>
              <a:spcAft>
                <a:spcPts val="0"/>
              </a:spcAft>
              <a:buNone/>
            </a:pPr>
            <a:r>
              <a:rPr lang="en-US" baseline="0" dirty="0" smtClean="0"/>
              <a:t>-utilize evidence-based research teaching methodologies in the classroom</a:t>
            </a:r>
          </a:p>
          <a:p>
            <a:pPr marL="0" lvl="0" indent="0" algn="l" rtl="0">
              <a:spcBef>
                <a:spcPts val="0"/>
              </a:spcBef>
              <a:spcAft>
                <a:spcPts val="0"/>
              </a:spcAft>
              <a:buNone/>
            </a:pPr>
            <a:r>
              <a:rPr lang="en-US" baseline="0" dirty="0" smtClean="0"/>
              <a:t>-provide standards based educational</a:t>
            </a:r>
          </a:p>
          <a:p>
            <a:pPr marL="0" lvl="0" indent="0" algn="l" rtl="0">
              <a:spcBef>
                <a:spcPts val="0"/>
              </a:spcBef>
              <a:spcAft>
                <a:spcPts val="0"/>
              </a:spcAft>
              <a:buNone/>
            </a:pPr>
            <a:r>
              <a:rPr lang="en-US" baseline="0" dirty="0" smtClean="0"/>
              <a:t>-integrate digital literacy and employability skills</a:t>
            </a:r>
          </a:p>
          <a:p>
            <a:pPr marL="0" lvl="0" indent="0" algn="l" rtl="0">
              <a:spcBef>
                <a:spcPts val="0"/>
              </a:spcBef>
              <a:spcAft>
                <a:spcPts val="0"/>
              </a:spcAft>
              <a:buNone/>
            </a:pPr>
            <a:r>
              <a:rPr lang="en-US" baseline="0" dirty="0" smtClean="0"/>
              <a:t>-use a career pathways system which provides ample opportunities for career advancement</a:t>
            </a:r>
          </a:p>
          <a:p>
            <a:pPr marL="0" lvl="0" indent="0" algn="l" rtl="0">
              <a:spcBef>
                <a:spcPts val="0"/>
              </a:spcBef>
              <a:spcAft>
                <a:spcPts val="0"/>
              </a:spcAft>
              <a:buNone/>
            </a:pPr>
            <a:r>
              <a:rPr lang="en-US" baseline="0" dirty="0" smtClean="0"/>
              <a:t>-utilize technology and media sources</a:t>
            </a:r>
          </a:p>
          <a:p>
            <a:pPr marL="0" lvl="0" indent="0" algn="l" rtl="0">
              <a:spcBef>
                <a:spcPts val="0"/>
              </a:spcBef>
              <a:spcAft>
                <a:spcPts val="0"/>
              </a:spcAft>
              <a:buNone/>
            </a:pPr>
            <a:r>
              <a:rPr lang="en-US" baseline="0" dirty="0" smtClean="0"/>
              <a:t>-identify student barriers and make appropriate referrals so that students can be successful</a:t>
            </a:r>
          </a:p>
          <a:p>
            <a:pPr marL="0" lvl="0" indent="0" algn="l" rtl="0">
              <a:spcBef>
                <a:spcPts val="0"/>
              </a:spcBef>
              <a:spcAft>
                <a:spcPts val="0"/>
              </a:spcAft>
              <a:buNone/>
            </a:pPr>
            <a:r>
              <a:rPr lang="en-US" baseline="0" dirty="0" smtClean="0"/>
              <a:t>-follow-up with students who are absent for 2-3 weeks</a:t>
            </a:r>
            <a:endParaRPr lang="en-US" dirty="0" smtClean="0"/>
          </a:p>
        </p:txBody>
      </p:sp>
    </p:spTree>
    <p:extLst>
      <p:ext uri="{BB962C8B-B14F-4D97-AF65-F5344CB8AC3E}">
        <p14:creationId xmlns:p14="http://schemas.microsoft.com/office/powerpoint/2010/main" val="38732112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45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With the passage of WIOA legislation, how programs exit a student on LACES changed. Students cannot be officially exited from the database until 90 days after the last day of attendance. However, programs should exit students:</a:t>
            </a: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1)After 90 days without any attendance</a:t>
            </a: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2)On the date that they complete their HSEC</a:t>
            </a: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3)On the date that they leave our program (</a:t>
            </a:r>
            <a:r>
              <a:rPr lang="en-US" sz="1100" dirty="0" err="1" smtClean="0">
                <a:effectLst/>
                <a:latin typeface="Times New Roman" panose="02020603050405020304" pitchFamily="18" charset="0"/>
                <a:ea typeface="Calibri" panose="020F0502020204030204" pitchFamily="34" charset="0"/>
              </a:rPr>
              <a:t>ie</a:t>
            </a:r>
            <a:r>
              <a:rPr lang="en-US" sz="1100" dirty="0" smtClean="0">
                <a:effectLst/>
                <a:latin typeface="Times New Roman" panose="02020603050405020304" pitchFamily="18" charset="0"/>
                <a:ea typeface="Calibri" panose="020F0502020204030204" pitchFamily="34" charset="0"/>
              </a:rPr>
              <a:t>. move away, job conflicts death, </a:t>
            </a:r>
            <a:r>
              <a:rPr lang="en-US" sz="1100" dirty="0" err="1" smtClean="0">
                <a:effectLst/>
                <a:latin typeface="Times New Roman" panose="02020603050405020304" pitchFamily="18" charset="0"/>
                <a:ea typeface="Calibri" panose="020F0502020204030204" pitchFamily="34" charset="0"/>
              </a:rPr>
              <a:t>etc</a:t>
            </a:r>
            <a:r>
              <a:rPr lang="en-US" sz="1100" dirty="0" smtClean="0">
                <a:effectLst/>
                <a:latin typeface="Times New Roman" panose="02020603050405020304" pitchFamily="18" charset="0"/>
                <a:ea typeface="Calibri" panose="020F0502020204030204" pitchFamily="34" charset="0"/>
              </a:rPr>
              <a:t>), </a:t>
            </a:r>
          </a:p>
          <a:p>
            <a:pPr marL="0" lvl="0" indent="0" algn="l" rtl="0">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Although 90 days may not have passed, exiting the student when it actually occurs helps</a:t>
            </a:r>
            <a:r>
              <a:rPr lang="en-US" sz="1100" baseline="0" dirty="0" smtClean="0">
                <a:effectLst/>
                <a:latin typeface="Times New Roman" panose="02020603050405020304" pitchFamily="18" charset="0"/>
                <a:ea typeface="Calibri" panose="020F0502020204030204" pitchFamily="34" charset="0"/>
              </a:rPr>
              <a:t> to maintain clean, accurate and up-to-date data.</a:t>
            </a:r>
            <a:endParaRPr lang="en-US" sz="1100" dirty="0" smtClean="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1194932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Each program in Wyoming may utilize a different type of ‘Exit Checklist’, but an example is shown on the slide.</a:t>
            </a:r>
          </a:p>
          <a:p>
            <a:pPr marL="0" lvl="0" indent="0" algn="l" rtl="0">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The data collected from an ‘Exit Checklist’ will help the local program ‘close out’ the student and exit the student from the LACES database.</a:t>
            </a:r>
          </a:p>
          <a:p>
            <a:pPr marL="0" lvl="0" indent="0" algn="l" rtl="0">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sz="1100" dirty="0" smtClean="0">
                <a:effectLst/>
                <a:latin typeface="Times New Roman" panose="02020603050405020304" pitchFamily="18" charset="0"/>
                <a:ea typeface="Calibri" panose="020F0502020204030204" pitchFamily="34" charset="0"/>
              </a:rPr>
              <a:t>Therefore, it is critical that instructors complete the local exit form whenever a student has left the program and/or has not attended in 90 days or more. Student exit forms must be maintained in a local student file and are subject to monitoring by the State.</a:t>
            </a:r>
          </a:p>
          <a:p>
            <a:pPr marL="0" lvl="0" indent="0" algn="l" rtl="0">
              <a:spcBef>
                <a:spcPts val="0"/>
              </a:spcBef>
              <a:spcAft>
                <a:spcPts val="0"/>
              </a:spcAft>
              <a:buNone/>
            </a:pPr>
            <a:endParaRPr lang="en-US" sz="1100" dirty="0" smtClean="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14156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45323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u="sng" dirty="0" smtClean="0"/>
              <a:t>Tuition waivers and scholarships </a:t>
            </a:r>
            <a:r>
              <a:rPr lang="en-US" dirty="0" smtClean="0"/>
              <a:t>can take many forms. In an effort to encourage concurrent enrollments in postsecondary, many local programs in Wyoming offer what is commonly called a ‘tuition waiver’. These waivers typically provide local scholarship funds for Adult Education students who want to pursue post-secondary education. Each program in the State has its own unique system, so instructors are encouraged to discuss this opportunity with the local director.</a:t>
            </a:r>
          </a:p>
          <a:p>
            <a:pPr marL="158750" indent="0">
              <a:buNone/>
            </a:pPr>
            <a:endParaRPr lang="en-US" dirty="0" smtClean="0"/>
          </a:p>
          <a:p>
            <a:pPr marL="158750" indent="0">
              <a:buNone/>
            </a:pPr>
            <a:r>
              <a:rPr lang="en-US" dirty="0" smtClean="0"/>
              <a:t>The Hathaway Scholarship was established to help Wyoming’s students prepare for and pursue their post-secondary education in the state.</a:t>
            </a:r>
            <a:r>
              <a:rPr lang="en-US" baseline="0" dirty="0" smtClean="0"/>
              <a:t> </a:t>
            </a:r>
            <a:r>
              <a:rPr lang="en-US" dirty="0" smtClean="0"/>
              <a:t>The scholarship has its roots in Governor Stanley Hathaway’s 1974 decision to create the state of Wyoming Permanent Mineral Trust Fund. The fund’s income would support state government operations – including higher education in Wyoming.</a:t>
            </a:r>
          </a:p>
          <a:p>
            <a:pPr marL="158750" indent="0">
              <a:buNone/>
            </a:pPr>
            <a:endParaRPr lang="en-US" dirty="0" smtClean="0"/>
          </a:p>
          <a:p>
            <a:pPr marL="158750" indent="0">
              <a:buNone/>
            </a:pPr>
            <a:r>
              <a:rPr lang="en-US" dirty="0" smtClean="0"/>
              <a:t>In 2005, state lawmakers created a scholarship fund with a $400 million permanent endowment, whose income funds scholarships for qualified Wyoming high school graduates to attend the University of Wyoming or any of the state’s seven community colleges. They honored Hathaway’s many contributions to the state and accomplishments by naming the scholarship program for him.</a:t>
            </a:r>
          </a:p>
          <a:p>
            <a:pPr marL="158750" indent="0">
              <a:buNone/>
            </a:pPr>
            <a:endParaRPr lang="en-US" dirty="0" smtClean="0"/>
          </a:p>
          <a:p>
            <a:pPr marL="158750" indent="0">
              <a:buNone/>
            </a:pPr>
            <a:r>
              <a:rPr lang="en-US" dirty="0" smtClean="0"/>
              <a:t>The Hathaway Scholarship program has turned Governor Hathaway’s dream of building a better Wyoming into a reality by making attending college possible through merit- and need-based scholarships for qualified Wyoming high school graduates.</a:t>
            </a:r>
          </a:p>
          <a:p>
            <a:pPr marL="158750" indent="0">
              <a:buNone/>
            </a:pPr>
            <a:endParaRPr lang="en-US" dirty="0" smtClean="0"/>
          </a:p>
          <a:p>
            <a:pPr marL="158750" indent="0">
              <a:buNone/>
            </a:pPr>
            <a:r>
              <a:rPr lang="en-US" dirty="0" smtClean="0"/>
              <a:t>Hathaway scholarships are designed to provide an incentive for Wyoming students to prepare for and pursue post-secondary education within the state of Wyoming. The program consists of four separate merit scholarships, each with specific eligibility requirements, and a need-based scholarship for eligible students that supplements the merit awards.</a:t>
            </a:r>
          </a:p>
          <a:p>
            <a:pPr marL="158750" indent="0">
              <a:buNone/>
            </a:pPr>
            <a:endParaRPr lang="en-US" dirty="0" smtClean="0"/>
          </a:p>
          <a:p>
            <a:pPr marL="158750" indent="0">
              <a:buNone/>
            </a:pPr>
            <a:r>
              <a:rPr lang="en-US" dirty="0" smtClean="0"/>
              <a:t>HSEC students can qualify for Hathaway Scholarship dollars if:</a:t>
            </a:r>
          </a:p>
          <a:p>
            <a:pPr marL="158750" indent="0">
              <a:buNone/>
            </a:pPr>
            <a:r>
              <a:rPr lang="en-US" dirty="0" smtClean="0"/>
              <a:t>1)	They initiate the scholarship within two years of their natural graduation date.</a:t>
            </a:r>
          </a:p>
          <a:p>
            <a:pPr marL="158750" indent="0">
              <a:buNone/>
            </a:pPr>
            <a:r>
              <a:rPr lang="en-US" dirty="0" smtClean="0"/>
              <a:t>2)	They receive their HSEC while living in Wyoming and attending a Wyoming high school.</a:t>
            </a:r>
          </a:p>
          <a:p>
            <a:pPr marL="158750" indent="0">
              <a:buNone/>
            </a:pPr>
            <a:r>
              <a:rPr lang="en-US" dirty="0" smtClean="0"/>
              <a:t>Students cannot initiate the Hathaway Scholarship prior to student’s natural graduation date, unless it has been court ordered to complete a HSEC, the student has been emancipated, is a parent or guardian of a minor, or for other good cause shown as determined by the department.</a:t>
            </a:r>
          </a:p>
          <a:p>
            <a:pPr marL="158750" indent="0">
              <a:buNone/>
            </a:pPr>
            <a:endParaRPr lang="en-US" dirty="0" smtClean="0"/>
          </a:p>
          <a:p>
            <a:pPr marL="158750" indent="0">
              <a:buNone/>
            </a:pPr>
            <a:r>
              <a:rPr lang="en-US" dirty="0" smtClean="0"/>
              <a:t>Student must initiate the Hathaway Scholarship within 4 years of their natural graduation date.</a:t>
            </a:r>
          </a:p>
          <a:p>
            <a:pPr marL="158750" indent="0">
              <a:buNone/>
            </a:pPr>
            <a:endParaRPr lang="en-US" dirty="0" smtClean="0"/>
          </a:p>
          <a:p>
            <a:pPr marL="0" marR="0" indent="0">
              <a:lnSpc>
                <a:spcPct val="107000"/>
              </a:lnSpc>
              <a:spcBef>
                <a:spcPts val="0"/>
              </a:spcBef>
              <a:spcAft>
                <a:spcPts val="0"/>
              </a:spcAft>
              <a:buNone/>
            </a:pPr>
            <a:r>
              <a:rPr lang="en-US" sz="1100" b="1" u="sng" dirty="0" smtClean="0">
                <a:effectLst/>
                <a:latin typeface="Tahoma" panose="020B0604030504040204" pitchFamily="34" charset="0"/>
                <a:ea typeface="Calibri" panose="020F0502020204030204" pitchFamily="34" charset="0"/>
                <a:cs typeface="Times New Roman" panose="02020603050405020304" pitchFamily="18" charset="0"/>
              </a:rPr>
              <a:t>High School Equivalency graduations </a:t>
            </a:r>
            <a:r>
              <a:rPr lang="en-US" sz="1100" dirty="0" smtClean="0">
                <a:effectLst/>
                <a:latin typeface="Tahoma" panose="020B0604030504040204" pitchFamily="34" charset="0"/>
                <a:ea typeface="Calibri" panose="020F0502020204030204" pitchFamily="34" charset="0"/>
                <a:cs typeface="Times New Roman" panose="02020603050405020304" pitchFamily="18" charset="0"/>
              </a:rPr>
              <a:t>are held at all programs in the State at various intervals throughout a year. Typically, all students who earn their HSEC are eligible to walk in a formal graduation ceremony sponsored by the local AE program. The local program will notify qualified students of these ceremonies and invite them to participate, if they wish.</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58750" indent="0">
              <a:buNone/>
            </a:pPr>
            <a:endParaRPr lang="en-US" dirty="0" smtClean="0"/>
          </a:p>
          <a:p>
            <a:pPr marL="158750" indent="0">
              <a:buNone/>
            </a:pPr>
            <a:endParaRPr lang="en-US" dirty="0" smtClean="0"/>
          </a:p>
        </p:txBody>
      </p:sp>
    </p:spTree>
    <p:extLst>
      <p:ext uri="{BB962C8B-B14F-4D97-AF65-F5344CB8AC3E}">
        <p14:creationId xmlns:p14="http://schemas.microsoft.com/office/powerpoint/2010/main" val="24246863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696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aee8bff79_0_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aee8bff79_0_0: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1) Wyoming’s Adult Education programs are not allowed to serve students on an F-1 (Student)</a:t>
            </a:r>
            <a:r>
              <a:rPr lang="en-US" baseline="0" dirty="0" smtClean="0"/>
              <a:t> or a J-1 (Nanny) visa. This information is asked on the intake form. </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2) As</a:t>
            </a:r>
            <a:r>
              <a:rPr lang="en-US" baseline="0" dirty="0" smtClean="0"/>
              <a:t> mentioned in module three there are two kinds of individuals that local programs must report on: a participant and a reportable individual. In basic terms a participant is someone who has 12 or more hours while a reportable individual has less than 12 hours. Both types of individuals are reportable to the NRS through the reporting tables, but a reportable individual is only reported on Table 2A as a </a:t>
            </a:r>
            <a:r>
              <a:rPr lang="en-US" baseline="0" dirty="0" err="1" smtClean="0"/>
              <a:t>nonfundable</a:t>
            </a:r>
            <a:r>
              <a:rPr lang="en-US" baseline="0" dirty="0" smtClean="0"/>
              <a:t> student. Participants (fundable students) are reported on all other tables.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3) Adult Education programs across the country are allowed to serve students who are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9100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WIOA clearly defines who</a:t>
            </a:r>
            <a:r>
              <a:rPr lang="en-US" baseline="0" dirty="0" smtClean="0"/>
              <a:t> is an ‘eligible’ individual that AE programs are allowed to serve. These are defined on the slide as:</a:t>
            </a:r>
          </a:p>
          <a:p>
            <a:pPr marL="158750" indent="0">
              <a:buNone/>
            </a:pPr>
            <a:endParaRPr lang="en-US" baseline="0" dirty="0" smtClean="0"/>
          </a:p>
          <a:p>
            <a:pPr marL="387350" indent="-228600">
              <a:buAutoNum type="alphaUcPeriod"/>
            </a:pPr>
            <a:r>
              <a:rPr lang="en-US" baseline="0" dirty="0" smtClean="0"/>
              <a:t>Attained 16 years of age or older</a:t>
            </a:r>
          </a:p>
          <a:p>
            <a:pPr marL="387350" indent="-228600">
              <a:buAutoNum type="alphaUcPeriod"/>
            </a:pPr>
            <a:r>
              <a:rPr lang="en-US" baseline="0" dirty="0" smtClean="0"/>
              <a:t>Is not enrolled or required to be enrolled in secondary school under state law AND</a:t>
            </a:r>
          </a:p>
          <a:p>
            <a:pPr marL="387350" indent="-228600">
              <a:buAutoNum type="alphaUcPeriod"/>
            </a:pPr>
            <a:r>
              <a:rPr lang="en-US" baseline="0" dirty="0" smtClean="0"/>
              <a:t>Who is:</a:t>
            </a:r>
          </a:p>
          <a:p>
            <a:pPr marL="844550" lvl="1" indent="-228600">
              <a:buAutoNum type="arabicParenR"/>
            </a:pPr>
            <a:r>
              <a:rPr lang="en-US" baseline="0" dirty="0" smtClean="0"/>
              <a:t>Basic skills deficient</a:t>
            </a:r>
          </a:p>
          <a:p>
            <a:pPr marL="844550" lvl="1" indent="-228600">
              <a:buAutoNum type="arabicParenR"/>
            </a:pPr>
            <a:r>
              <a:rPr lang="en-US" baseline="0" dirty="0" smtClean="0"/>
              <a:t>Does not have a secondary school diploma or its recognized equivalent OR</a:t>
            </a:r>
          </a:p>
          <a:p>
            <a:pPr marL="844550" lvl="1" indent="-228600">
              <a:buAutoNum type="arabicParenR"/>
            </a:pPr>
            <a:r>
              <a:rPr lang="en-US" baseline="0" dirty="0" smtClean="0"/>
              <a:t>Is an English Language learner</a:t>
            </a:r>
          </a:p>
          <a:p>
            <a:pPr marL="158750" indent="0">
              <a:buNone/>
            </a:pPr>
            <a:endParaRPr lang="en-US" dirty="0"/>
          </a:p>
        </p:txBody>
      </p:sp>
    </p:spTree>
    <p:extLst>
      <p:ext uri="{BB962C8B-B14F-4D97-AF65-F5344CB8AC3E}">
        <p14:creationId xmlns:p14="http://schemas.microsoft.com/office/powerpoint/2010/main" val="222033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a:t>
            </a:r>
            <a:r>
              <a:rPr lang="en-US" baseline="0" dirty="0" smtClean="0"/>
              <a:t> Wyoming, 16 &amp; 17 year old students who want to earn a high school equivalency certificate are required to enroll in an Adult Education program and satisfactorily meet program requirements. This means that they are required to complete what is known as the age waiver application process. This process has three forms that must be completed and submitted to the State BEFORE a student can take a high school equivalency form.</a:t>
            </a:r>
          </a:p>
          <a:p>
            <a:pPr marL="158750" indent="0">
              <a:buNone/>
            </a:pPr>
            <a:endParaRPr lang="en-US" baseline="0" dirty="0" smtClean="0"/>
          </a:p>
          <a:p>
            <a:pPr marL="158750" indent="0">
              <a:buNone/>
            </a:pPr>
            <a:r>
              <a:rPr lang="en-US" baseline="0" dirty="0" smtClean="0"/>
              <a:t>The demographics form is completed by both the student and the parent/guardian except for:</a:t>
            </a:r>
          </a:p>
          <a:p>
            <a:pPr marL="158750" indent="0">
              <a:buNone/>
            </a:pPr>
            <a:endParaRPr lang="en-US" baseline="0" dirty="0" smtClean="0"/>
          </a:p>
          <a:p>
            <a:pPr marL="158750" indent="0">
              <a:buNone/>
            </a:pPr>
            <a:r>
              <a:rPr lang="en-US" baseline="0" dirty="0" smtClean="0"/>
              <a:t>Type of Test: This is to be completed by the instructor before the age waiver is submitted to the State.</a:t>
            </a:r>
          </a:p>
          <a:p>
            <a:pPr marL="158750" indent="0">
              <a:buNone/>
            </a:pPr>
            <a:r>
              <a:rPr lang="en-US" baseline="0" dirty="0" smtClean="0"/>
              <a:t>CBT=computer based test	             PBT=paper based test                  Virtual testing=a virtual test  </a:t>
            </a:r>
          </a:p>
          <a:p>
            <a:pPr marL="158750" indent="0">
              <a:buNone/>
            </a:pPr>
            <a:r>
              <a:rPr lang="en-US" baseline="0" dirty="0" smtClean="0"/>
              <a:t>                                                                                                               proctored by the test manufacturer</a:t>
            </a:r>
          </a:p>
          <a:p>
            <a:pPr marL="158750" indent="0">
              <a:buNone/>
            </a:pPr>
            <a:endParaRPr lang="en-US" baseline="0" dirty="0" smtClean="0"/>
          </a:p>
          <a:p>
            <a:pPr marL="158750" indent="0">
              <a:buNone/>
            </a:pPr>
            <a:r>
              <a:rPr lang="en-US" baseline="0" dirty="0" smtClean="0"/>
              <a:t>Test Vendor: In Wyoming, students have the option to take a GED or a </a:t>
            </a:r>
            <a:r>
              <a:rPr lang="en-US" baseline="0" dirty="0" err="1" smtClean="0"/>
              <a:t>HiSET</a:t>
            </a:r>
            <a:r>
              <a:rPr lang="en-US" baseline="0" dirty="0" smtClean="0"/>
              <a:t> test. The appropriate box must be marked by the instructor before the form is submitted. If the student selects the </a:t>
            </a:r>
            <a:r>
              <a:rPr lang="en-US" baseline="0" dirty="0" err="1" smtClean="0"/>
              <a:t>HiSET</a:t>
            </a:r>
            <a:r>
              <a:rPr lang="en-US" baseline="0" dirty="0" smtClean="0"/>
              <a:t> test, the ETS ID# must be recorded. This ID# is obtained from the </a:t>
            </a:r>
            <a:r>
              <a:rPr lang="en-US" baseline="0" dirty="0" err="1" smtClean="0"/>
              <a:t>HiSET</a:t>
            </a:r>
            <a:r>
              <a:rPr lang="en-US" baseline="0" dirty="0" smtClean="0"/>
              <a:t> website once an account is created for the student. Student accounts on this website should NOT be created until the student has completed a program of study and is ready to test.</a:t>
            </a:r>
          </a:p>
          <a:p>
            <a:pPr marL="158750" indent="0">
              <a:buNone/>
            </a:pPr>
            <a:endParaRPr lang="en-US" baseline="0" dirty="0" smtClean="0"/>
          </a:p>
          <a:p>
            <a:pPr marL="158750" indent="0">
              <a:buNone/>
            </a:pPr>
            <a:r>
              <a:rPr lang="en-US" baseline="0" dirty="0" smtClean="0"/>
              <a:t>The school district withdrawal form MUST be completed and uploaded into the student’s LACES account BEFORE the commencement of study. This verifies that the student is not enrolled in school and is, consequently, eligible to be served by an AE program.</a:t>
            </a:r>
          </a:p>
          <a:p>
            <a:pPr marL="158750" indent="0">
              <a:buNone/>
            </a:pPr>
            <a:endParaRPr lang="en-US" baseline="0" dirty="0" smtClean="0"/>
          </a:p>
          <a:p>
            <a:pPr marL="158750" indent="0">
              <a:buNone/>
            </a:pPr>
            <a:r>
              <a:rPr lang="en-US" baseline="0" dirty="0" smtClean="0"/>
              <a:t>The final form is the pretest verification form. This form cannot be completed until the student has successfully completed a program of study AND has passed official practice tests at the ‘well prepared’ levels.</a:t>
            </a:r>
          </a:p>
          <a:p>
            <a:pPr marL="158750" indent="0">
              <a:buNone/>
            </a:pPr>
            <a:endParaRPr lang="en-US" baseline="0" dirty="0" smtClean="0"/>
          </a:p>
          <a:p>
            <a:pPr marL="158750" indent="0">
              <a:buNone/>
            </a:pPr>
            <a:r>
              <a:rPr lang="en-US" baseline="0" dirty="0" smtClean="0"/>
              <a:t>Partial or complete age waiver applications are permissible; however, when partial age waivers are submitted, the student should NOT be given log in credentials to the </a:t>
            </a:r>
            <a:r>
              <a:rPr lang="en-US" baseline="0" dirty="0" err="1" smtClean="0"/>
              <a:t>HiSET</a:t>
            </a:r>
            <a:r>
              <a:rPr lang="en-US" baseline="0" dirty="0" smtClean="0"/>
              <a:t> website until after the last test is to be taken.</a:t>
            </a:r>
          </a:p>
          <a:p>
            <a:pPr marL="158750" indent="0">
              <a:buNone/>
            </a:pPr>
            <a:endParaRPr lang="en-US" baseline="0" dirty="0" smtClean="0"/>
          </a:p>
          <a:p>
            <a:pPr marL="158750" indent="0">
              <a:buNone/>
            </a:pPr>
            <a:r>
              <a:rPr lang="en-US" baseline="0" dirty="0" smtClean="0"/>
              <a:t>Copies of all age waiver application forms must be retained in the student’s local file folder and are subject to State monitoring.</a:t>
            </a:r>
            <a:endParaRPr lang="en-US" dirty="0"/>
          </a:p>
        </p:txBody>
      </p:sp>
    </p:spTree>
    <p:extLst>
      <p:ext uri="{BB962C8B-B14F-4D97-AF65-F5344CB8AC3E}">
        <p14:creationId xmlns:p14="http://schemas.microsoft.com/office/powerpoint/2010/main" val="192065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673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196493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813977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805947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72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four columns and numbers">
  <p:cSld name="Title + four columns and numbers">
    <p:bg>
      <p:bgPr>
        <a:solidFill>
          <a:schemeClr val="accent5"/>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726100" y="1220788"/>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2"/>
          </p:nvPr>
        </p:nvSpPr>
        <p:spPr>
          <a:xfrm>
            <a:off x="726100" y="1700938"/>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1"/>
          </p:nvPr>
        </p:nvSpPr>
        <p:spPr>
          <a:xfrm>
            <a:off x="726100" y="2069288"/>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3" hasCustomPrompt="1"/>
          </p:nvPr>
        </p:nvSpPr>
        <p:spPr>
          <a:xfrm>
            <a:off x="726100" y="3130163"/>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4"/>
          </p:nvPr>
        </p:nvSpPr>
        <p:spPr>
          <a:xfrm>
            <a:off x="726100" y="3610313"/>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726100" y="3978663"/>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4"/>
          <p:cNvSpPr txBox="1">
            <a:spLocks noGrp="1"/>
          </p:cNvSpPr>
          <p:nvPr>
            <p:ph type="title" idx="6" hasCustomPrompt="1"/>
          </p:nvPr>
        </p:nvSpPr>
        <p:spPr>
          <a:xfrm>
            <a:off x="3583975" y="1220788"/>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4" name="Google Shape;64;p14"/>
          <p:cNvSpPr txBox="1">
            <a:spLocks noGrp="1"/>
          </p:cNvSpPr>
          <p:nvPr>
            <p:ph type="title" idx="7"/>
          </p:nvPr>
        </p:nvSpPr>
        <p:spPr>
          <a:xfrm>
            <a:off x="3334075" y="1700938"/>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4"/>
          <p:cNvSpPr txBox="1">
            <a:spLocks noGrp="1"/>
          </p:cNvSpPr>
          <p:nvPr>
            <p:ph type="subTitle" idx="8"/>
          </p:nvPr>
        </p:nvSpPr>
        <p:spPr>
          <a:xfrm>
            <a:off x="3064375" y="2069288"/>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4"/>
          <p:cNvSpPr txBox="1">
            <a:spLocks noGrp="1"/>
          </p:cNvSpPr>
          <p:nvPr>
            <p:ph type="title" idx="9" hasCustomPrompt="1"/>
          </p:nvPr>
        </p:nvSpPr>
        <p:spPr>
          <a:xfrm>
            <a:off x="3583975" y="3130163"/>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14"/>
          <p:cNvSpPr txBox="1">
            <a:spLocks noGrp="1"/>
          </p:cNvSpPr>
          <p:nvPr>
            <p:ph type="title" idx="13"/>
          </p:nvPr>
        </p:nvSpPr>
        <p:spPr>
          <a:xfrm>
            <a:off x="3334075" y="3610313"/>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8" name="Google Shape;68;p14"/>
          <p:cNvSpPr txBox="1">
            <a:spLocks noGrp="1"/>
          </p:cNvSpPr>
          <p:nvPr>
            <p:ph type="subTitle" idx="14"/>
          </p:nvPr>
        </p:nvSpPr>
        <p:spPr>
          <a:xfrm>
            <a:off x="3064375" y="3978663"/>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title" idx="15"/>
          </p:nvPr>
        </p:nvSpPr>
        <p:spPr>
          <a:xfrm>
            <a:off x="726100" y="542575"/>
            <a:ext cx="53508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926774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3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1350" b="0"/>
            </a:lvl1pPr>
          </a:lstStyle>
          <a:p>
            <a:r>
              <a:rPr lang="en-US"/>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597916"/>
            <a:ext cx="2139696" cy="3182711"/>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DB1F1EEE-6D54-44C8-A363-65862AE8F103}" type="datetime1">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4F9E78-34AB-458B-9A73-8CC633FE8EB9}" type="slidenum">
              <a:rPr lang="en-US" smtClean="0"/>
              <a:t>‹#›</a:t>
            </a:fld>
            <a:endParaRPr lang="en-US"/>
          </a:p>
        </p:txBody>
      </p:sp>
      <p:cxnSp>
        <p:nvCxnSpPr>
          <p:cNvPr id="9" name="Straight Connector 8"/>
          <p:cNvCxnSpPr/>
          <p:nvPr/>
        </p:nvCxnSpPr>
        <p:spPr>
          <a:xfrm rot="5400000">
            <a:off x="684114" y="2684957"/>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886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3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40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2231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40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385407517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communitycolleges.wy.edu/adult-education/directors/#professdevelo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communitycolleges.wy.edu/ae-policies/" TargetMode="Externa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communitycolleges.wy.edu/ae-policies/" TargetMode="Externa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hyperlink" Target="https://communitycolleges.wy.edu/adult-education/directors/" TargetMode="External"/><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communitycolleges.wy.edu/adult-education/directors/" TargetMode="External"/><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2ky701279qlou23p6256zftv-wpengine.netdna-ssl.com/wp-content/uploads/2020/08/Wyoming-Assessment-Policy-2020-21-revised-DL.pdf"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communitycolleges.wy.edu/ae-polic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careeronestop.org/ExploreCareers/Assessments/self-assessments.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onetonline.org/" TargetMode="Externa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doe.state.wy.us/lmi/projections/2020/Short_term_Occs_2019-21.html" TargetMode="External"/><Relationship Id="rId7" Type="http://schemas.openxmlformats.org/officeDocument/2006/relationships/diagramColors" Target="../diagrams/colors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g"/><Relationship Id="rId7" Type="http://schemas.openxmlformats.org/officeDocument/2006/relationships/diagramColors" Target="../diagrams/colors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18/03/ccrstandardsadulted.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2ky701279qlou23p6256zftv-wpengine.netdna-ssl.com/wp-content/uploads/2021/01/elp-standards-adult-ed.pdf" TargetMode="External"/><Relationship Id="rId4" Type="http://schemas.openxmlformats.org/officeDocument/2006/relationships/hyperlink" Target="https://communitycolleges.wy.edu/adult-education/director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ommunitycolleges.wy.edu/ae-policie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communitycolleges.wy.edu/ae-polici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2ky701279qlou23p6256zftv-wpengine.netdna-ssl.com/wp-content/uploads/2020/10/Distance-Learning-Policy.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communitycolleges.wy.edu/adult-education/directo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2.ed.gov/policy/adulted/guid/memoranda.html" TargetMode="Externa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mmunitycolleges.wy.edu/adult-education-student-home-page/"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98419" y="3772516"/>
            <a:ext cx="4105051" cy="833400"/>
          </a:xfrm>
        </p:spPr>
        <p:txBody>
          <a:bodyPr/>
          <a:lstStyle/>
          <a:p>
            <a:r>
              <a:rPr lang="en-US" dirty="0" smtClean="0"/>
              <a:t>16/17 YR OLD’S</a:t>
            </a:r>
            <a:br>
              <a:rPr lang="en-US" dirty="0" smtClean="0"/>
            </a:br>
            <a:r>
              <a:rPr lang="en-US" dirty="0" smtClean="0"/>
              <a:t> &amp; the HSE</a:t>
            </a:r>
            <a:endParaRPr lang="en-US" dirty="0"/>
          </a:p>
        </p:txBody>
      </p:sp>
      <p:graphicFrame>
        <p:nvGraphicFramePr>
          <p:cNvPr id="2" name="Diagram 1"/>
          <p:cNvGraphicFramePr/>
          <p:nvPr>
            <p:extLst>
              <p:ext uri="{D42A27DB-BD31-4B8C-83A1-F6EECF244321}">
                <p14:modId xmlns:p14="http://schemas.microsoft.com/office/powerpoint/2010/main" val="57435246"/>
              </p:ext>
            </p:extLst>
          </p:nvPr>
        </p:nvGraphicFramePr>
        <p:xfrm>
          <a:off x="1524000" y="0"/>
          <a:ext cx="7620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8172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The Student Intake</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Enrollments</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Career Services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137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19654" y="210955"/>
            <a:ext cx="7183631" cy="4706041"/>
          </a:xfrm>
          <a:prstGeom prst="rect">
            <a:avLst/>
          </a:prstGeom>
        </p:spPr>
      </p:pic>
    </p:spTree>
    <p:extLst>
      <p:ext uri="{BB962C8B-B14F-4D97-AF65-F5344CB8AC3E}">
        <p14:creationId xmlns:p14="http://schemas.microsoft.com/office/powerpoint/2010/main" val="301000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0" y="0"/>
            <a:ext cx="9144000" cy="5143500"/>
          </a:xfrm>
          <a:prstGeom prst="rect">
            <a:avLst/>
          </a:prstGeom>
        </p:spPr>
      </p:pic>
      <p:sp>
        <p:nvSpPr>
          <p:cNvPr id="3" name="TextBox 2"/>
          <p:cNvSpPr txBox="1"/>
          <p:nvPr/>
        </p:nvSpPr>
        <p:spPr>
          <a:xfrm>
            <a:off x="4572000" y="4694456"/>
            <a:ext cx="4572000" cy="307777"/>
          </a:xfrm>
          <a:prstGeom prst="rect">
            <a:avLst/>
          </a:prstGeom>
          <a:noFill/>
        </p:spPr>
        <p:txBody>
          <a:bodyPr wrap="square" rtlCol="0">
            <a:spAutoFit/>
          </a:bodyPr>
          <a:lstStyle/>
          <a:p>
            <a:r>
              <a:rPr lang="en-US" dirty="0" smtClean="0"/>
              <a:t>New Teacher Training Modules are available </a:t>
            </a:r>
            <a:r>
              <a:rPr lang="en-US" dirty="0" smtClean="0">
                <a:hlinkClick r:id="rId4"/>
              </a:rPr>
              <a:t>here</a:t>
            </a:r>
            <a:r>
              <a:rPr lang="en-US" dirty="0" smtClean="0"/>
              <a:t>.</a:t>
            </a:r>
            <a:endParaRPr lang="en-US" dirty="0"/>
          </a:p>
        </p:txBody>
      </p:sp>
      <p:cxnSp>
        <p:nvCxnSpPr>
          <p:cNvPr id="7" name="Straight Arrow Connector 6"/>
          <p:cNvCxnSpPr/>
          <p:nvPr/>
        </p:nvCxnSpPr>
        <p:spPr>
          <a:xfrm flipV="1">
            <a:off x="401283" y="967027"/>
            <a:ext cx="7032329" cy="3203690"/>
          </a:xfrm>
          <a:prstGeom prst="straightConnector1">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01283" y="4171236"/>
            <a:ext cx="1197272" cy="523220"/>
          </a:xfrm>
          <a:prstGeom prst="rect">
            <a:avLst/>
          </a:prstGeom>
          <a:noFill/>
        </p:spPr>
        <p:txBody>
          <a:bodyPr wrap="square" rtlCol="0">
            <a:spAutoFit/>
          </a:bodyPr>
          <a:lstStyle/>
          <a:p>
            <a:r>
              <a:rPr lang="en-US" dirty="0" smtClean="0"/>
              <a:t>Literacy</a:t>
            </a:r>
          </a:p>
          <a:p>
            <a:r>
              <a:rPr lang="en-US" dirty="0" smtClean="0"/>
              <a:t>(NRS 1)</a:t>
            </a:r>
            <a:endParaRPr lang="en-US" dirty="0"/>
          </a:p>
        </p:txBody>
      </p:sp>
      <p:sp>
        <p:nvSpPr>
          <p:cNvPr id="11" name="TextBox 10"/>
          <p:cNvSpPr txBox="1"/>
          <p:nvPr/>
        </p:nvSpPr>
        <p:spPr>
          <a:xfrm>
            <a:off x="1750955" y="3505414"/>
            <a:ext cx="2077684" cy="523220"/>
          </a:xfrm>
          <a:prstGeom prst="rect">
            <a:avLst/>
          </a:prstGeom>
          <a:noFill/>
        </p:spPr>
        <p:txBody>
          <a:bodyPr wrap="square" rtlCol="0">
            <a:spAutoFit/>
          </a:bodyPr>
          <a:lstStyle/>
          <a:p>
            <a:r>
              <a:rPr lang="en-US" dirty="0" smtClean="0"/>
              <a:t>Beginning/Low ABE</a:t>
            </a:r>
          </a:p>
          <a:p>
            <a:r>
              <a:rPr lang="en-US" dirty="0" smtClean="0"/>
              <a:t>(NRS 2 &amp; 3)</a:t>
            </a:r>
            <a:endParaRPr lang="en-US" dirty="0"/>
          </a:p>
        </p:txBody>
      </p:sp>
      <p:sp>
        <p:nvSpPr>
          <p:cNvPr id="12" name="TextBox 11"/>
          <p:cNvSpPr txBox="1"/>
          <p:nvPr/>
        </p:nvSpPr>
        <p:spPr>
          <a:xfrm>
            <a:off x="3783138" y="2571750"/>
            <a:ext cx="1577724" cy="523220"/>
          </a:xfrm>
          <a:prstGeom prst="rect">
            <a:avLst/>
          </a:prstGeom>
          <a:noFill/>
        </p:spPr>
        <p:txBody>
          <a:bodyPr wrap="square" rtlCol="0">
            <a:spAutoFit/>
          </a:bodyPr>
          <a:lstStyle/>
          <a:p>
            <a:r>
              <a:rPr lang="en-US" dirty="0" smtClean="0"/>
              <a:t>Intermediate ABE</a:t>
            </a:r>
          </a:p>
          <a:p>
            <a:r>
              <a:rPr lang="en-US" dirty="0" smtClean="0"/>
              <a:t>(NRS 4)</a:t>
            </a:r>
            <a:endParaRPr lang="en-US" dirty="0"/>
          </a:p>
        </p:txBody>
      </p:sp>
      <p:sp>
        <p:nvSpPr>
          <p:cNvPr id="14" name="TextBox 13"/>
          <p:cNvSpPr txBox="1"/>
          <p:nvPr/>
        </p:nvSpPr>
        <p:spPr>
          <a:xfrm>
            <a:off x="5736379" y="1736703"/>
            <a:ext cx="2447171" cy="523220"/>
          </a:xfrm>
          <a:prstGeom prst="rect">
            <a:avLst/>
          </a:prstGeom>
          <a:noFill/>
        </p:spPr>
        <p:txBody>
          <a:bodyPr wrap="square" rtlCol="0">
            <a:spAutoFit/>
          </a:bodyPr>
          <a:lstStyle/>
          <a:p>
            <a:r>
              <a:rPr lang="en-US" dirty="0" smtClean="0"/>
              <a:t>Adult Secondary Education</a:t>
            </a:r>
          </a:p>
          <a:p>
            <a:r>
              <a:rPr lang="en-US" dirty="0" smtClean="0"/>
              <a:t>(NRS 5 &amp; 6)</a:t>
            </a:r>
            <a:endParaRPr lang="en-US" dirty="0"/>
          </a:p>
        </p:txBody>
      </p:sp>
      <p:sp>
        <p:nvSpPr>
          <p:cNvPr id="16" name="TextBox 15"/>
          <p:cNvSpPr txBox="1"/>
          <p:nvPr/>
        </p:nvSpPr>
        <p:spPr>
          <a:xfrm>
            <a:off x="7482950" y="499020"/>
            <a:ext cx="1677496" cy="738664"/>
          </a:xfrm>
          <a:prstGeom prst="rect">
            <a:avLst/>
          </a:prstGeom>
          <a:noFill/>
        </p:spPr>
        <p:txBody>
          <a:bodyPr wrap="square" rtlCol="0">
            <a:spAutoFit/>
          </a:bodyPr>
          <a:lstStyle/>
          <a:p>
            <a:r>
              <a:rPr lang="en-US" dirty="0" smtClean="0"/>
              <a:t>Postsecondary / Training / Employment</a:t>
            </a:r>
            <a:endParaRPr lang="en-US" dirty="0"/>
          </a:p>
        </p:txBody>
      </p:sp>
      <p:sp>
        <p:nvSpPr>
          <p:cNvPr id="17" name="TextBox 16"/>
          <p:cNvSpPr txBox="1"/>
          <p:nvPr/>
        </p:nvSpPr>
        <p:spPr>
          <a:xfrm rot="20181591">
            <a:off x="3681808" y="1126671"/>
            <a:ext cx="2779381" cy="738664"/>
          </a:xfrm>
          <a:prstGeom prst="rect">
            <a:avLst/>
          </a:prstGeom>
          <a:noFill/>
        </p:spPr>
        <p:txBody>
          <a:bodyPr wrap="square" rtlCol="0">
            <a:spAutoFit/>
          </a:bodyPr>
          <a:lstStyle/>
          <a:p>
            <a:r>
              <a:rPr lang="en-US" dirty="0" smtClean="0"/>
              <a:t>Concurrent enrollments in postsecondary can occur for qualified participants</a:t>
            </a:r>
            <a:endParaRPr lang="en-US" dirty="0"/>
          </a:p>
        </p:txBody>
      </p:sp>
      <p:sp>
        <p:nvSpPr>
          <p:cNvPr id="18" name="Curved Down Arrow 17"/>
          <p:cNvSpPr/>
          <p:nvPr/>
        </p:nvSpPr>
        <p:spPr>
          <a:xfrm rot="20372489">
            <a:off x="3659703" y="917659"/>
            <a:ext cx="1863559" cy="251052"/>
          </a:xfrm>
          <a:prstGeom prst="curvedDownArrow">
            <a:avLst>
              <a:gd name="adj1" fmla="val 25000"/>
              <a:gd name="adj2" fmla="val 50000"/>
              <a:gd name="adj3" fmla="val 32742"/>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6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78748" y="66536"/>
            <a:ext cx="9413714"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The Career Services Course</a:t>
            </a:r>
            <a:endParaRPr dirty="0">
              <a:latin typeface="Arial" panose="020B0604020202020204" pitchFamily="34" charset="0"/>
              <a:cs typeface="Arial" panose="020B0604020202020204" pitchFamily="34" charset="0"/>
            </a:endParaRPr>
          </a:p>
        </p:txBody>
      </p:sp>
      <p:pic>
        <p:nvPicPr>
          <p:cNvPr id="1026" name="Picture 2" descr="Free Learning Goals Cliparts, Download Free Clip Art, Free Clip Art on  Clipa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899" y="1347833"/>
            <a:ext cx="2841762" cy="2841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97030" y="2078780"/>
            <a:ext cx="4203609" cy="830997"/>
          </a:xfrm>
          <a:prstGeom prst="rect">
            <a:avLst/>
          </a:prstGeom>
          <a:noFill/>
        </p:spPr>
        <p:txBody>
          <a:bodyPr wrap="square" rtlCol="0">
            <a:spAutoFit/>
          </a:bodyPr>
          <a:lstStyle/>
          <a:p>
            <a:r>
              <a:rPr lang="en-US" sz="1600" b="1" u="sng" dirty="0" smtClean="0"/>
              <a:t>Purpose:</a:t>
            </a:r>
          </a:p>
          <a:p>
            <a:r>
              <a:rPr lang="en-US" sz="1600" dirty="0" smtClean="0"/>
              <a:t>Serves as the initial introduction and orientation to the program</a:t>
            </a:r>
            <a:endParaRPr lang="en-US" sz="1600" dirty="0"/>
          </a:p>
        </p:txBody>
      </p:sp>
    </p:spTree>
    <p:extLst>
      <p:ext uri="{BB962C8B-B14F-4D97-AF65-F5344CB8AC3E}">
        <p14:creationId xmlns:p14="http://schemas.microsoft.com/office/powerpoint/2010/main" val="1909107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78748" y="66536"/>
            <a:ext cx="9413714"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The Career Services Course</a:t>
            </a:r>
            <a:endParaRPr dirty="0">
              <a:latin typeface="Arial" panose="020B0604020202020204" pitchFamily="34" charset="0"/>
              <a:cs typeface="Arial" panose="020B0604020202020204" pitchFamily="34" charset="0"/>
            </a:endParaRPr>
          </a:p>
        </p:txBody>
      </p:sp>
      <p:sp>
        <p:nvSpPr>
          <p:cNvPr id="6" name="Content Placeholder 6"/>
          <p:cNvSpPr txBox="1">
            <a:spLocks/>
          </p:cNvSpPr>
          <p:nvPr/>
        </p:nvSpPr>
        <p:spPr>
          <a:xfrm>
            <a:off x="301779" y="2274530"/>
            <a:ext cx="4226330" cy="26326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Online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Telephone communications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Virtually</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Face-to-face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A combination of delivery modes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smtClean="0">
                <a:ln>
                  <a:noFill/>
                </a:ln>
                <a:solidFill>
                  <a:sysClr val="windowText" lastClr="000000">
                    <a:lumMod val="85000"/>
                    <a:lumOff val="15000"/>
                  </a:sysClr>
                </a:solidFill>
                <a:effectLst/>
                <a:uLnTx/>
                <a:uFillTx/>
                <a:latin typeface="Garamond" panose="02020404030301010803"/>
                <a:ea typeface="+mn-ea"/>
                <a:cs typeface="+mn-cs"/>
              </a:rPr>
              <a:t>Valid pre-test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7" name="Text Placeholder 5"/>
          <p:cNvSpPr txBox="1">
            <a:spLocks/>
          </p:cNvSpPr>
          <p:nvPr/>
        </p:nvSpPr>
        <p:spPr>
          <a:xfrm>
            <a:off x="301779" y="1698268"/>
            <a:ext cx="4226330" cy="5762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b">
            <a:noAutofit/>
          </a:bodyPr>
          <a:lstStyle>
            <a:lvl1pPr marL="0" indent="0" algn="l" defTabSz="457200" rtl="0" eaLnBrk="1" latinLnBrk="0" hangingPunct="1">
              <a:spcBef>
                <a:spcPts val="672"/>
              </a:spcBef>
              <a:spcAft>
                <a:spcPts val="600"/>
              </a:spcAft>
              <a:buClr>
                <a:schemeClr val="accent1"/>
              </a:buClr>
              <a:buSzPct val="115000"/>
              <a:buFont typeface="Arial"/>
              <a:buNone/>
              <a:defRPr sz="28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ts val="672"/>
              </a:spcBef>
              <a:spcAft>
                <a:spcPts val="600"/>
              </a:spcAft>
              <a:buClr>
                <a:srgbClr val="83992A"/>
              </a:buClr>
              <a:buSzPct val="115000"/>
              <a:buFont typeface="Arial"/>
              <a:buNone/>
              <a:tabLst/>
              <a:defRPr/>
            </a:pPr>
            <a:r>
              <a:rPr kumimoji="0" lang="en-US" sz="2800" b="0" i="0" u="none" strike="noStrike" kern="1200" cap="none" spc="0" normalizeH="0" baseline="0" noProof="0" dirty="0" smtClean="0">
                <a:ln>
                  <a:noFill/>
                </a:ln>
                <a:solidFill>
                  <a:srgbClr val="83992A"/>
                </a:solidFill>
                <a:effectLst/>
                <a:uLnTx/>
                <a:uFillTx/>
                <a:latin typeface="Garamond" panose="02020404030301010803"/>
                <a:ea typeface="+mn-ea"/>
                <a:cs typeface="+mn-cs"/>
              </a:rPr>
              <a:t>Formats</a:t>
            </a:r>
            <a:endParaRPr kumimoji="0" lang="en-US" sz="2800" b="0" i="0" u="none" strike="noStrike" kern="1200" cap="none" spc="0" normalizeH="0" baseline="0" noProof="0" dirty="0">
              <a:ln>
                <a:noFill/>
              </a:ln>
              <a:solidFill>
                <a:srgbClr val="83992A"/>
              </a:solidFill>
              <a:effectLst/>
              <a:uLnTx/>
              <a:uFillTx/>
              <a:latin typeface="Garamond" panose="02020404030301010803"/>
              <a:ea typeface="+mn-ea"/>
              <a:cs typeface="+mn-cs"/>
            </a:endParaRPr>
          </a:p>
        </p:txBody>
      </p:sp>
      <p:sp>
        <p:nvSpPr>
          <p:cNvPr id="8" name="Text Placeholder 7"/>
          <p:cNvSpPr txBox="1">
            <a:spLocks/>
          </p:cNvSpPr>
          <p:nvPr/>
        </p:nvSpPr>
        <p:spPr>
          <a:xfrm>
            <a:off x="5190135" y="1698268"/>
            <a:ext cx="3873398" cy="65294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b">
            <a:noAutofit/>
          </a:bodyPr>
          <a:lstStyle>
            <a:lvl1pPr marL="0" indent="0" algn="l" defTabSz="457200" rtl="0" eaLnBrk="1" latinLnBrk="0" hangingPunct="1">
              <a:spcBef>
                <a:spcPts val="672"/>
              </a:spcBef>
              <a:spcAft>
                <a:spcPts val="600"/>
              </a:spcAft>
              <a:buClr>
                <a:schemeClr val="accent1"/>
              </a:buClr>
              <a:buSzPct val="115000"/>
              <a:buFont typeface="Arial"/>
              <a:buNone/>
              <a:defRPr sz="28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ts val="672"/>
              </a:spcBef>
              <a:spcAft>
                <a:spcPts val="600"/>
              </a:spcAft>
              <a:buClr>
                <a:srgbClr val="83992A"/>
              </a:buClr>
              <a:buSzPct val="115000"/>
              <a:buFont typeface="Arial"/>
              <a:buNone/>
              <a:tabLst/>
              <a:defRPr/>
            </a:pPr>
            <a:r>
              <a:rPr kumimoji="0" lang="en-US" sz="2800" b="0" i="0" u="none" strike="noStrike" kern="1200" cap="none" spc="0" normalizeH="0" baseline="0" noProof="0" dirty="0" smtClean="0">
                <a:ln>
                  <a:noFill/>
                </a:ln>
                <a:solidFill>
                  <a:srgbClr val="83992A"/>
                </a:solidFill>
                <a:effectLst/>
                <a:uLnTx/>
                <a:uFillTx/>
                <a:latin typeface="Garamond" panose="02020404030301010803"/>
                <a:ea typeface="+mn-ea"/>
                <a:cs typeface="+mn-cs"/>
              </a:rPr>
              <a:t>Requirements</a:t>
            </a:r>
            <a:endParaRPr kumimoji="0" lang="en-US" sz="2800" b="0" i="0" u="none" strike="noStrike" kern="1200" cap="none" spc="0" normalizeH="0" baseline="0" noProof="0" dirty="0">
              <a:ln>
                <a:noFill/>
              </a:ln>
              <a:solidFill>
                <a:srgbClr val="83992A"/>
              </a:solidFill>
              <a:effectLst/>
              <a:uLnTx/>
              <a:uFillTx/>
              <a:latin typeface="Garamond" panose="02020404030301010803"/>
              <a:ea typeface="+mn-ea"/>
              <a:cs typeface="+mn-cs"/>
            </a:endParaRPr>
          </a:p>
        </p:txBody>
      </p:sp>
      <p:sp>
        <p:nvSpPr>
          <p:cNvPr id="3" name="Rectangle 2"/>
          <p:cNvSpPr/>
          <p:nvPr/>
        </p:nvSpPr>
        <p:spPr>
          <a:xfrm>
            <a:off x="5190135" y="2351214"/>
            <a:ext cx="3873398" cy="260994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285750" lvl="0" indent="-285750" defTabSz="457200">
              <a:spcBef>
                <a:spcPct val="20000"/>
              </a:spcBef>
              <a:spcAft>
                <a:spcPts val="600"/>
              </a:spcAft>
              <a:buClr>
                <a:srgbClr val="83992A"/>
              </a:buClr>
              <a:buSzPct val="115000"/>
              <a:buFont typeface="Arial"/>
              <a:buChar char="•"/>
            </a:pPr>
            <a:r>
              <a:rPr lang="en-US" sz="2400" kern="1200" dirty="0">
                <a:solidFill>
                  <a:prstClr val="black">
                    <a:lumMod val="85000"/>
                    <a:lumOff val="15000"/>
                  </a:prstClr>
                </a:solidFill>
                <a:latin typeface="Garamond" panose="02020404030301010803"/>
                <a:ea typeface="+mn-ea"/>
                <a:cs typeface="+mn-cs"/>
              </a:rPr>
              <a:t>Hours must be regular ‘contact’ hours</a:t>
            </a:r>
          </a:p>
          <a:p>
            <a:pPr marL="285750" lvl="0" indent="-285750" defTabSz="457200">
              <a:spcBef>
                <a:spcPct val="20000"/>
              </a:spcBef>
              <a:spcAft>
                <a:spcPts val="600"/>
              </a:spcAft>
              <a:buClr>
                <a:srgbClr val="83992A"/>
              </a:buClr>
              <a:buSzPct val="115000"/>
              <a:buFont typeface="Arial"/>
              <a:buChar char="•"/>
            </a:pPr>
            <a:r>
              <a:rPr lang="en-US" sz="2400" kern="1200" dirty="0">
                <a:solidFill>
                  <a:prstClr val="black">
                    <a:lumMod val="85000"/>
                    <a:lumOff val="15000"/>
                  </a:prstClr>
                </a:solidFill>
                <a:latin typeface="Garamond" panose="02020404030301010803"/>
                <a:ea typeface="+mn-ea"/>
                <a:cs typeface="+mn-cs"/>
              </a:rPr>
              <a:t>15 hours maximum</a:t>
            </a:r>
          </a:p>
          <a:p>
            <a:pPr marL="285750" lvl="0" indent="-285750" defTabSz="457200">
              <a:spcBef>
                <a:spcPct val="20000"/>
              </a:spcBef>
              <a:spcAft>
                <a:spcPts val="600"/>
              </a:spcAft>
              <a:buClr>
                <a:srgbClr val="83992A"/>
              </a:buClr>
              <a:buSzPct val="115000"/>
              <a:buFont typeface="Arial"/>
              <a:buChar char="•"/>
            </a:pPr>
            <a:r>
              <a:rPr lang="en-US" sz="2400" kern="1200" dirty="0">
                <a:solidFill>
                  <a:prstClr val="black">
                    <a:lumMod val="85000"/>
                    <a:lumOff val="15000"/>
                  </a:prstClr>
                </a:solidFill>
                <a:latin typeface="Garamond" panose="02020404030301010803"/>
                <a:ea typeface="+mn-ea"/>
                <a:cs typeface="+mn-cs"/>
              </a:rPr>
              <a:t>Must complete before </a:t>
            </a:r>
            <a:r>
              <a:rPr lang="en-US" sz="2400" kern="1200" dirty="0" smtClean="0">
                <a:solidFill>
                  <a:prstClr val="black">
                    <a:lumMod val="85000"/>
                    <a:lumOff val="15000"/>
                  </a:prstClr>
                </a:solidFill>
                <a:latin typeface="Garamond" panose="02020404030301010803"/>
                <a:ea typeface="+mn-ea"/>
                <a:cs typeface="+mn-cs"/>
              </a:rPr>
              <a:t>beginning a program of study</a:t>
            </a:r>
            <a:endParaRPr lang="en-US" sz="2400" kern="1200" dirty="0">
              <a:solidFill>
                <a:prstClr val="black">
                  <a:lumMod val="85000"/>
                  <a:lumOff val="15000"/>
                </a:prstClr>
              </a:solidFill>
              <a:latin typeface="Garamond" panose="02020404030301010803"/>
              <a:ea typeface="+mn-ea"/>
              <a:cs typeface="+mn-cs"/>
            </a:endParaRPr>
          </a:p>
        </p:txBody>
      </p:sp>
      <p:sp>
        <p:nvSpPr>
          <p:cNvPr id="2" name="TextBox 1"/>
          <p:cNvSpPr txBox="1"/>
          <p:nvPr/>
        </p:nvSpPr>
        <p:spPr>
          <a:xfrm>
            <a:off x="2178285" y="924620"/>
            <a:ext cx="5098037" cy="307777"/>
          </a:xfrm>
          <a:prstGeom prst="rect">
            <a:avLst/>
          </a:prstGeom>
          <a:noFill/>
        </p:spPr>
        <p:txBody>
          <a:bodyPr wrap="square" rtlCol="0">
            <a:spAutoFit/>
          </a:bodyPr>
          <a:lstStyle/>
          <a:p>
            <a:r>
              <a:rPr lang="en-US" dirty="0" smtClean="0"/>
              <a:t>Wyoming Policy on Career Services can be found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3166355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3" name="Google Shape;219;p35"/>
          <p:cNvSpPr txBox="1">
            <a:spLocks noGrp="1"/>
          </p:cNvSpPr>
          <p:nvPr>
            <p:ph type="title" idx="2"/>
          </p:nvPr>
        </p:nvSpPr>
        <p:spPr>
          <a:xfrm>
            <a:off x="230245" y="66536"/>
            <a:ext cx="8637462" cy="54240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latin typeface="Arial" panose="020B0604020202020204" pitchFamily="34" charset="0"/>
                <a:cs typeface="Arial" panose="020B0604020202020204" pitchFamily="34" charset="0"/>
              </a:rPr>
              <a:t>Components of a Career Services Course</a:t>
            </a:r>
            <a:endParaRPr sz="2800" dirty="0">
              <a:latin typeface="Arial" panose="020B0604020202020204" pitchFamily="34" charset="0"/>
              <a:cs typeface="Arial" panose="020B0604020202020204" pitchFamily="34" charset="0"/>
            </a:endParaRPr>
          </a:p>
        </p:txBody>
      </p:sp>
      <p:sp>
        <p:nvSpPr>
          <p:cNvPr id="4" name="TextBox 3"/>
          <p:cNvSpPr txBox="1"/>
          <p:nvPr/>
        </p:nvSpPr>
        <p:spPr>
          <a:xfrm>
            <a:off x="151304" y="4664098"/>
            <a:ext cx="8196708" cy="307777"/>
          </a:xfrm>
          <a:prstGeom prst="rect">
            <a:avLst/>
          </a:prstGeom>
          <a:noFill/>
        </p:spPr>
        <p:txBody>
          <a:bodyPr wrap="square" rtlCol="0">
            <a:spAutoFit/>
          </a:bodyPr>
          <a:lstStyle/>
          <a:p>
            <a:r>
              <a:rPr lang="en-US" dirty="0" smtClean="0"/>
              <a:t>Career Services for WY’s AE programs are explained in Policy #03092020 found </a:t>
            </a:r>
            <a:r>
              <a:rPr lang="en-US" dirty="0" smtClean="0">
                <a:hlinkClick r:id="rId4"/>
              </a:rPr>
              <a:t>here</a:t>
            </a:r>
            <a:r>
              <a:rPr lang="en-US" dirty="0" smtClean="0"/>
              <a:t>. </a:t>
            </a:r>
            <a:endParaRPr lang="en-US" dirty="0"/>
          </a:p>
        </p:txBody>
      </p:sp>
      <p:graphicFrame>
        <p:nvGraphicFramePr>
          <p:cNvPr id="5" name="Diagram 4"/>
          <p:cNvGraphicFramePr/>
          <p:nvPr>
            <p:extLst>
              <p:ext uri="{D42A27DB-BD31-4B8C-83A1-F6EECF244321}">
                <p14:modId xmlns:p14="http://schemas.microsoft.com/office/powerpoint/2010/main" val="3157181478"/>
              </p:ext>
            </p:extLst>
          </p:nvPr>
        </p:nvGraphicFramePr>
        <p:xfrm>
          <a:off x="19735" y="608941"/>
          <a:ext cx="9058482" cy="42090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824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81456370"/>
              </p:ext>
            </p:extLst>
          </p:nvPr>
        </p:nvGraphicFramePr>
        <p:xfrm>
          <a:off x="1434095" y="473647"/>
          <a:ext cx="6343787" cy="4090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8802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37782" y="1108206"/>
            <a:ext cx="3044007" cy="20318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47922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4325100" y="68799"/>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Referrals</a:t>
            </a:r>
            <a:endParaRPr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15675" y="138989"/>
            <a:ext cx="3790819" cy="4681728"/>
          </a:xfrm>
          <a:prstGeom prst="rect">
            <a:avLst/>
          </a:prstGeom>
        </p:spPr>
      </p:pic>
      <p:sp>
        <p:nvSpPr>
          <p:cNvPr id="3" name="TextBox 2"/>
          <p:cNvSpPr txBox="1"/>
          <p:nvPr/>
        </p:nvSpPr>
        <p:spPr>
          <a:xfrm>
            <a:off x="6058722" y="4659782"/>
            <a:ext cx="2982865" cy="307777"/>
          </a:xfrm>
          <a:prstGeom prst="rect">
            <a:avLst/>
          </a:prstGeom>
          <a:noFill/>
        </p:spPr>
        <p:txBody>
          <a:bodyPr wrap="square" rtlCol="0">
            <a:spAutoFit/>
          </a:bodyPr>
          <a:lstStyle/>
          <a:p>
            <a:r>
              <a:rPr lang="en-US" dirty="0" smtClean="0"/>
              <a:t>Referral form is available </a:t>
            </a:r>
            <a:r>
              <a:rPr lang="en-US" dirty="0" smtClean="0">
                <a:hlinkClick r:id="rId5"/>
              </a:rPr>
              <a:t>here</a:t>
            </a:r>
            <a:r>
              <a:rPr lang="en-US" dirty="0" smtClean="0"/>
              <a:t>.</a:t>
            </a:r>
            <a:endParaRPr lang="en-US" dirty="0"/>
          </a:p>
        </p:txBody>
      </p:sp>
      <p:pic>
        <p:nvPicPr>
          <p:cNvPr id="7" name="Picture 6"/>
          <p:cNvPicPr>
            <a:picLocks noChangeAspect="1"/>
          </p:cNvPicPr>
          <p:nvPr/>
        </p:nvPicPr>
        <p:blipFill>
          <a:blip r:embed="rId6"/>
          <a:stretch>
            <a:fillRect/>
          </a:stretch>
        </p:blipFill>
        <p:spPr>
          <a:xfrm>
            <a:off x="4299585" y="914348"/>
            <a:ext cx="274344" cy="335309"/>
          </a:xfrm>
          <a:prstGeom prst="rect">
            <a:avLst/>
          </a:prstGeom>
        </p:spPr>
      </p:pic>
      <p:sp>
        <p:nvSpPr>
          <p:cNvPr id="9" name="TextBox 8"/>
          <p:cNvSpPr txBox="1"/>
          <p:nvPr/>
        </p:nvSpPr>
        <p:spPr>
          <a:xfrm>
            <a:off x="4904842" y="928113"/>
            <a:ext cx="3928262" cy="307777"/>
          </a:xfrm>
          <a:prstGeom prst="rect">
            <a:avLst/>
          </a:prstGeom>
          <a:noFill/>
        </p:spPr>
        <p:txBody>
          <a:bodyPr wrap="square" rtlCol="0">
            <a:spAutoFit/>
          </a:bodyPr>
          <a:lstStyle/>
          <a:p>
            <a:r>
              <a:rPr lang="en-US" dirty="0" smtClean="0"/>
              <a:t>Eligibility</a:t>
            </a:r>
            <a:endParaRPr lang="en-US" dirty="0"/>
          </a:p>
        </p:txBody>
      </p:sp>
      <p:pic>
        <p:nvPicPr>
          <p:cNvPr id="10" name="Picture 9"/>
          <p:cNvPicPr>
            <a:picLocks noChangeAspect="1"/>
          </p:cNvPicPr>
          <p:nvPr/>
        </p:nvPicPr>
        <p:blipFill>
          <a:blip r:embed="rId7"/>
          <a:stretch>
            <a:fillRect/>
          </a:stretch>
        </p:blipFill>
        <p:spPr>
          <a:xfrm>
            <a:off x="4325100" y="1424470"/>
            <a:ext cx="304826" cy="304826"/>
          </a:xfrm>
          <a:prstGeom prst="rect">
            <a:avLst/>
          </a:prstGeom>
        </p:spPr>
      </p:pic>
      <p:sp>
        <p:nvSpPr>
          <p:cNvPr id="13" name="TextBox 12"/>
          <p:cNvSpPr txBox="1"/>
          <p:nvPr/>
        </p:nvSpPr>
        <p:spPr>
          <a:xfrm>
            <a:off x="4904842" y="1374428"/>
            <a:ext cx="3928262" cy="307777"/>
          </a:xfrm>
          <a:prstGeom prst="rect">
            <a:avLst/>
          </a:prstGeom>
          <a:noFill/>
        </p:spPr>
        <p:txBody>
          <a:bodyPr wrap="square" rtlCol="0">
            <a:spAutoFit/>
          </a:bodyPr>
          <a:lstStyle/>
          <a:p>
            <a:r>
              <a:rPr lang="en-US" dirty="0" smtClean="0"/>
              <a:t>Program Requirements</a:t>
            </a:r>
            <a:endParaRPr lang="en-US" dirty="0"/>
          </a:p>
        </p:txBody>
      </p:sp>
      <p:pic>
        <p:nvPicPr>
          <p:cNvPr id="11" name="Picture 10"/>
          <p:cNvPicPr>
            <a:picLocks noChangeAspect="1"/>
          </p:cNvPicPr>
          <p:nvPr/>
        </p:nvPicPr>
        <p:blipFill>
          <a:blip r:embed="rId8"/>
          <a:stretch>
            <a:fillRect/>
          </a:stretch>
        </p:blipFill>
        <p:spPr>
          <a:xfrm>
            <a:off x="4325100" y="1904109"/>
            <a:ext cx="347502" cy="347502"/>
          </a:xfrm>
          <a:prstGeom prst="rect">
            <a:avLst/>
          </a:prstGeom>
        </p:spPr>
      </p:pic>
      <p:sp>
        <p:nvSpPr>
          <p:cNvPr id="15" name="TextBox 14"/>
          <p:cNvSpPr txBox="1"/>
          <p:nvPr/>
        </p:nvSpPr>
        <p:spPr>
          <a:xfrm>
            <a:off x="4904842" y="1923971"/>
            <a:ext cx="3928262" cy="307777"/>
          </a:xfrm>
          <a:prstGeom prst="rect">
            <a:avLst/>
          </a:prstGeom>
          <a:noFill/>
        </p:spPr>
        <p:txBody>
          <a:bodyPr wrap="square" rtlCol="0">
            <a:spAutoFit/>
          </a:bodyPr>
          <a:lstStyle/>
          <a:p>
            <a:r>
              <a:rPr lang="en-US" dirty="0" smtClean="0"/>
              <a:t>Common Intake</a:t>
            </a:r>
            <a:endParaRPr lang="en-US" dirty="0"/>
          </a:p>
        </p:txBody>
      </p:sp>
      <p:pic>
        <p:nvPicPr>
          <p:cNvPr id="12" name="Picture 11"/>
          <p:cNvPicPr>
            <a:picLocks noChangeAspect="1"/>
          </p:cNvPicPr>
          <p:nvPr/>
        </p:nvPicPr>
        <p:blipFill>
          <a:blip r:embed="rId9"/>
          <a:stretch>
            <a:fillRect/>
          </a:stretch>
        </p:blipFill>
        <p:spPr>
          <a:xfrm>
            <a:off x="4325100" y="2426424"/>
            <a:ext cx="347502" cy="347502"/>
          </a:xfrm>
          <a:prstGeom prst="rect">
            <a:avLst/>
          </a:prstGeom>
        </p:spPr>
      </p:pic>
      <p:sp>
        <p:nvSpPr>
          <p:cNvPr id="17" name="TextBox 16"/>
          <p:cNvSpPr txBox="1"/>
          <p:nvPr/>
        </p:nvSpPr>
        <p:spPr>
          <a:xfrm>
            <a:off x="4904842" y="2426424"/>
            <a:ext cx="3928262" cy="307777"/>
          </a:xfrm>
          <a:prstGeom prst="rect">
            <a:avLst/>
          </a:prstGeom>
          <a:noFill/>
        </p:spPr>
        <p:txBody>
          <a:bodyPr wrap="square" rtlCol="0">
            <a:spAutoFit/>
          </a:bodyPr>
          <a:lstStyle/>
          <a:p>
            <a:r>
              <a:rPr lang="en-US" dirty="0" smtClean="0"/>
              <a:t>Make Multiple Referrals if Necessary</a:t>
            </a:r>
            <a:endParaRPr lang="en-US" dirty="0"/>
          </a:p>
        </p:txBody>
      </p:sp>
      <p:pic>
        <p:nvPicPr>
          <p:cNvPr id="14" name="Picture 13"/>
          <p:cNvPicPr>
            <a:picLocks noChangeAspect="1"/>
          </p:cNvPicPr>
          <p:nvPr/>
        </p:nvPicPr>
        <p:blipFill>
          <a:blip r:embed="rId10"/>
          <a:stretch>
            <a:fillRect/>
          </a:stretch>
        </p:blipFill>
        <p:spPr>
          <a:xfrm>
            <a:off x="4294617" y="2948739"/>
            <a:ext cx="365792" cy="365792"/>
          </a:xfrm>
          <a:prstGeom prst="rect">
            <a:avLst/>
          </a:prstGeom>
        </p:spPr>
      </p:pic>
      <p:sp>
        <p:nvSpPr>
          <p:cNvPr id="19" name="TextBox 18"/>
          <p:cNvSpPr txBox="1"/>
          <p:nvPr/>
        </p:nvSpPr>
        <p:spPr>
          <a:xfrm>
            <a:off x="4904842" y="2903729"/>
            <a:ext cx="3928262" cy="307777"/>
          </a:xfrm>
          <a:prstGeom prst="rect">
            <a:avLst/>
          </a:prstGeom>
          <a:noFill/>
        </p:spPr>
        <p:txBody>
          <a:bodyPr wrap="square" rtlCol="0">
            <a:spAutoFit/>
          </a:bodyPr>
          <a:lstStyle/>
          <a:p>
            <a:r>
              <a:rPr lang="en-US" dirty="0" smtClean="0"/>
              <a:t>Evaluate Processes</a:t>
            </a:r>
            <a:endParaRPr lang="en-US" dirty="0"/>
          </a:p>
        </p:txBody>
      </p:sp>
      <p:pic>
        <p:nvPicPr>
          <p:cNvPr id="16" name="Picture 15"/>
          <p:cNvPicPr>
            <a:picLocks noChangeAspect="1"/>
          </p:cNvPicPr>
          <p:nvPr/>
        </p:nvPicPr>
        <p:blipFill>
          <a:blip r:embed="rId11"/>
          <a:stretch>
            <a:fillRect/>
          </a:stretch>
        </p:blipFill>
        <p:spPr>
          <a:xfrm>
            <a:off x="4306810" y="3489344"/>
            <a:ext cx="353599" cy="353599"/>
          </a:xfrm>
          <a:prstGeom prst="rect">
            <a:avLst/>
          </a:prstGeom>
        </p:spPr>
      </p:pic>
      <p:sp>
        <p:nvSpPr>
          <p:cNvPr id="21" name="TextBox 20"/>
          <p:cNvSpPr txBox="1"/>
          <p:nvPr/>
        </p:nvSpPr>
        <p:spPr>
          <a:xfrm>
            <a:off x="4904842" y="3489344"/>
            <a:ext cx="3928262" cy="307777"/>
          </a:xfrm>
          <a:prstGeom prst="rect">
            <a:avLst/>
          </a:prstGeom>
          <a:noFill/>
        </p:spPr>
        <p:txBody>
          <a:bodyPr wrap="square" rtlCol="0">
            <a:spAutoFit/>
          </a:bodyPr>
          <a:lstStyle/>
          <a:p>
            <a:r>
              <a:rPr lang="en-US" dirty="0" smtClean="0"/>
              <a:t>Maintain Effective Communications</a:t>
            </a:r>
            <a:endParaRPr lang="en-US" dirty="0"/>
          </a:p>
        </p:txBody>
      </p:sp>
      <p:pic>
        <p:nvPicPr>
          <p:cNvPr id="18" name="Picture 17"/>
          <p:cNvPicPr>
            <a:picLocks noChangeAspect="1"/>
          </p:cNvPicPr>
          <p:nvPr/>
        </p:nvPicPr>
        <p:blipFill>
          <a:blip r:embed="rId12"/>
          <a:stretch>
            <a:fillRect/>
          </a:stretch>
        </p:blipFill>
        <p:spPr>
          <a:xfrm>
            <a:off x="4302559" y="4174525"/>
            <a:ext cx="359695" cy="353599"/>
          </a:xfrm>
          <a:prstGeom prst="rect">
            <a:avLst/>
          </a:prstGeom>
        </p:spPr>
      </p:pic>
      <p:sp>
        <p:nvSpPr>
          <p:cNvPr id="23" name="TextBox 22"/>
          <p:cNvSpPr txBox="1"/>
          <p:nvPr/>
        </p:nvSpPr>
        <p:spPr>
          <a:xfrm>
            <a:off x="4904842" y="4110239"/>
            <a:ext cx="3928262" cy="307777"/>
          </a:xfrm>
          <a:prstGeom prst="rect">
            <a:avLst/>
          </a:prstGeom>
          <a:noFill/>
        </p:spPr>
        <p:txBody>
          <a:bodyPr wrap="square" rtlCol="0">
            <a:spAutoFit/>
          </a:bodyPr>
          <a:lstStyle/>
          <a:p>
            <a:r>
              <a:rPr lang="en-US" dirty="0" smtClean="0"/>
              <a:t>Follow-up</a:t>
            </a:r>
            <a:endParaRPr lang="en-US" dirty="0"/>
          </a:p>
        </p:txBody>
      </p:sp>
    </p:spTree>
    <p:extLst>
      <p:ext uri="{BB962C8B-B14F-4D97-AF65-F5344CB8AC3E}">
        <p14:creationId xmlns:p14="http://schemas.microsoft.com/office/powerpoint/2010/main" val="758118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7" name="Rectangle 6"/>
          <p:cNvSpPr/>
          <p:nvPr/>
        </p:nvSpPr>
        <p:spPr>
          <a:xfrm>
            <a:off x="2721023" y="683621"/>
            <a:ext cx="3701954"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smtClean="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a:cs typeface="Arial"/>
                <a:sym typeface="Arial"/>
              </a:rPr>
              <a:t>MODULE SIX</a:t>
            </a:r>
            <a:endParaRPr kumimoji="0" lang="en-US" sz="5400" b="1" i="0" u="none" strike="noStrike" kern="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a:cs typeface="Arial"/>
              <a:sym typeface="Arial"/>
            </a:endParaRPr>
          </a:p>
        </p:txBody>
      </p:sp>
      <p:sp>
        <p:nvSpPr>
          <p:cNvPr id="9" name="Rectangle 8"/>
          <p:cNvSpPr/>
          <p:nvPr/>
        </p:nvSpPr>
        <p:spPr>
          <a:xfrm>
            <a:off x="773235" y="2980593"/>
            <a:ext cx="3313729" cy="646331"/>
          </a:xfrm>
          <a:prstGeom prst="rect">
            <a:avLst/>
          </a:prstGeom>
          <a:noFill/>
          <a:scene3d>
            <a:camera prst="isometricOffAxis1Right"/>
            <a:lightRig rig="threePt" dir="t"/>
          </a:scene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cs typeface="Arial"/>
                <a:sym typeface="Arial"/>
              </a:rPr>
              <a:t>The</a:t>
            </a:r>
            <a:r>
              <a:rPr kumimoji="0" lang="en-US" sz="3600" b="0" i="0" u="none" strike="noStrike" kern="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cs typeface="Arial"/>
                <a:sym typeface="Arial"/>
              </a:rPr>
              <a:t> Classroom</a:t>
            </a:r>
            <a:endParaRPr kumimoji="0" lang="en-US" sz="36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cs typeface="Arial"/>
              <a:sym typeface="Arial"/>
            </a:endParaRP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cs typeface="Arial"/>
                <a:sym typeface="Arial"/>
              </a:rPr>
              <a:t>For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cs typeface="Arial"/>
                <a:sym typeface="Arial"/>
              </a:rPr>
              <a:t> Compliance to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cs typeface="Arial"/>
                <a:sym typeface="Arial"/>
              </a:rPr>
              <a:t>WIOA</a:t>
            </a:r>
            <a:endParaRPr kumimoji="0" lang="en-US" sz="36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cs typeface="Arial"/>
              <a:sym typeface="Arial"/>
            </a:endParaRPr>
          </a:p>
        </p:txBody>
      </p:sp>
    </p:spTree>
    <p:extLst>
      <p:ext uri="{BB962C8B-B14F-4D97-AF65-F5344CB8AC3E}">
        <p14:creationId xmlns:p14="http://schemas.microsoft.com/office/powerpoint/2010/main" val="2569281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Assessments</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NRS Approved</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Career Assessments</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OPT’s</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Local Programs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788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0" y="76758"/>
            <a:ext cx="9144000" cy="833400"/>
          </a:xfrm>
        </p:spPr>
        <p:txBody>
          <a:bodyPr/>
          <a:lstStyle/>
          <a:p>
            <a:r>
              <a:rPr lang="en-US" sz="4400" dirty="0" smtClean="0"/>
              <a:t>NRS Approved Assessments for Wyoming</a:t>
            </a:r>
            <a:endParaRPr lang="en-US" sz="4400" dirty="0"/>
          </a:p>
        </p:txBody>
      </p:sp>
      <p:sp>
        <p:nvSpPr>
          <p:cNvPr id="5" name="TextBox 4"/>
          <p:cNvSpPr txBox="1"/>
          <p:nvPr/>
        </p:nvSpPr>
        <p:spPr>
          <a:xfrm>
            <a:off x="92990" y="4897465"/>
            <a:ext cx="6214820" cy="307777"/>
          </a:xfrm>
          <a:prstGeom prst="rect">
            <a:avLst/>
          </a:prstGeom>
          <a:noFill/>
        </p:spPr>
        <p:txBody>
          <a:bodyPr wrap="square" rtlCol="0">
            <a:spAutoFit/>
          </a:bodyPr>
          <a:lstStyle/>
          <a:p>
            <a:r>
              <a:rPr lang="en-US" dirty="0" smtClean="0">
                <a:solidFill>
                  <a:schemeClr val="bg1"/>
                </a:solidFill>
              </a:rPr>
              <a:t>Federal Registry of NRS Approved Assessments is available </a:t>
            </a:r>
            <a:r>
              <a:rPr lang="en-US" b="1" dirty="0" smtClean="0">
                <a:solidFill>
                  <a:srgbClr val="FF0000"/>
                </a:solidFill>
                <a:hlinkClick r:id="rId3"/>
              </a:rPr>
              <a:t>here</a:t>
            </a:r>
            <a:r>
              <a:rPr lang="en-US" dirty="0" smtClean="0">
                <a:solidFill>
                  <a:schemeClr val="bg1"/>
                </a:solidFill>
              </a:rPr>
              <a:t>.</a:t>
            </a:r>
            <a:endParaRPr lang="en-US" dirty="0">
              <a:solidFill>
                <a:schemeClr val="bg1"/>
              </a:solidFill>
            </a:endParaRPr>
          </a:p>
        </p:txBody>
      </p:sp>
      <p:graphicFrame>
        <p:nvGraphicFramePr>
          <p:cNvPr id="6" name="Diagram 5"/>
          <p:cNvGraphicFramePr/>
          <p:nvPr>
            <p:extLst>
              <p:ext uri="{D42A27DB-BD31-4B8C-83A1-F6EECF244321}">
                <p14:modId xmlns:p14="http://schemas.microsoft.com/office/powerpoint/2010/main" val="3432252645"/>
              </p:ext>
            </p:extLst>
          </p:nvPr>
        </p:nvGraphicFramePr>
        <p:xfrm>
          <a:off x="1376766" y="83346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7594170" y="2280689"/>
            <a:ext cx="1387098" cy="954107"/>
          </a:xfrm>
          <a:prstGeom prst="rect">
            <a:avLst/>
          </a:prstGeom>
          <a:noFill/>
        </p:spPr>
        <p:txBody>
          <a:bodyPr wrap="square" rtlCol="0">
            <a:spAutoFit/>
          </a:bodyPr>
          <a:lstStyle/>
          <a:p>
            <a:r>
              <a:rPr lang="en-US" dirty="0" smtClean="0"/>
              <a:t>Wyoming Assessment Policy is available </a:t>
            </a:r>
            <a:r>
              <a:rPr lang="en-US" dirty="0" smtClean="0">
                <a:hlinkClick r:id="rId9"/>
              </a:rPr>
              <a:t>here</a:t>
            </a:r>
            <a:r>
              <a:rPr lang="en-US" dirty="0" smtClean="0"/>
              <a:t>.</a:t>
            </a:r>
            <a:endParaRPr lang="en-US" dirty="0"/>
          </a:p>
        </p:txBody>
      </p:sp>
    </p:spTree>
    <p:extLst>
      <p:ext uri="{BB962C8B-B14F-4D97-AF65-F5344CB8AC3E}">
        <p14:creationId xmlns:p14="http://schemas.microsoft.com/office/powerpoint/2010/main" val="2378482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518267" y="116877"/>
            <a:ext cx="5252183" cy="833400"/>
          </a:xfrm>
        </p:spPr>
        <p:txBody>
          <a:bodyPr/>
          <a:lstStyle/>
          <a:p>
            <a:r>
              <a:rPr lang="en-US" dirty="0" smtClean="0"/>
              <a:t>Pre/Post Testing</a:t>
            </a:r>
            <a:endParaRPr lang="en-US" dirty="0"/>
          </a:p>
        </p:txBody>
      </p:sp>
      <p:graphicFrame>
        <p:nvGraphicFramePr>
          <p:cNvPr id="2" name="Diagram 1"/>
          <p:cNvGraphicFramePr/>
          <p:nvPr>
            <p:extLst>
              <p:ext uri="{D42A27DB-BD31-4B8C-83A1-F6EECF244321}">
                <p14:modId xmlns:p14="http://schemas.microsoft.com/office/powerpoint/2010/main" val="3904225398"/>
              </p:ext>
            </p:extLst>
          </p:nvPr>
        </p:nvGraphicFramePr>
        <p:xfrm>
          <a:off x="1616098" y="79630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601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064357" y="143191"/>
            <a:ext cx="7112616" cy="833400"/>
          </a:xfrm>
        </p:spPr>
        <p:txBody>
          <a:bodyPr/>
          <a:lstStyle/>
          <a:p>
            <a:r>
              <a:rPr lang="en-US" dirty="0" smtClean="0"/>
              <a:t>Post-Testing Exception Form</a:t>
            </a:r>
            <a:endParaRPr lang="en-US" dirty="0"/>
          </a:p>
        </p:txBody>
      </p:sp>
      <p:pic>
        <p:nvPicPr>
          <p:cNvPr id="2" name="Picture 1"/>
          <p:cNvPicPr>
            <a:picLocks noChangeAspect="1"/>
          </p:cNvPicPr>
          <p:nvPr/>
        </p:nvPicPr>
        <p:blipFill>
          <a:blip r:embed="rId3"/>
          <a:stretch>
            <a:fillRect/>
          </a:stretch>
        </p:blipFill>
        <p:spPr>
          <a:xfrm>
            <a:off x="319493" y="831359"/>
            <a:ext cx="3321221" cy="4007056"/>
          </a:xfrm>
          <a:prstGeom prst="rect">
            <a:avLst/>
          </a:prstGeom>
        </p:spPr>
      </p:pic>
      <p:sp>
        <p:nvSpPr>
          <p:cNvPr id="4" name="TextBox 3"/>
          <p:cNvSpPr txBox="1"/>
          <p:nvPr/>
        </p:nvSpPr>
        <p:spPr>
          <a:xfrm>
            <a:off x="111393" y="4887172"/>
            <a:ext cx="7058642" cy="276999"/>
          </a:xfrm>
          <a:prstGeom prst="rect">
            <a:avLst/>
          </a:prstGeom>
          <a:noFill/>
        </p:spPr>
        <p:txBody>
          <a:bodyPr wrap="square" rtlCol="0">
            <a:spAutoFit/>
          </a:bodyPr>
          <a:lstStyle/>
          <a:p>
            <a:r>
              <a:rPr lang="en-US" sz="1200" b="1" dirty="0" smtClean="0">
                <a:solidFill>
                  <a:schemeClr val="bg1"/>
                </a:solidFill>
              </a:rPr>
              <a:t>A copy of the Post-testing Exemption form is found in the Assessment policy </a:t>
            </a:r>
            <a:r>
              <a:rPr lang="en-US" sz="1200" b="1" dirty="0" smtClean="0">
                <a:solidFill>
                  <a:schemeClr val="bg1"/>
                </a:solidFill>
                <a:hlinkClick r:id="rId4"/>
              </a:rPr>
              <a:t>here</a:t>
            </a:r>
            <a:r>
              <a:rPr lang="en-US" sz="1200" b="1" dirty="0" smtClean="0">
                <a:solidFill>
                  <a:schemeClr val="bg1"/>
                </a:solidFill>
              </a:rPr>
              <a:t>.</a:t>
            </a:r>
            <a:endParaRPr lang="en-US" sz="1200" b="1" dirty="0">
              <a:solidFill>
                <a:schemeClr val="bg1"/>
              </a:solidFill>
            </a:endParaRPr>
          </a:p>
        </p:txBody>
      </p:sp>
      <p:pic>
        <p:nvPicPr>
          <p:cNvPr id="5" name="Picture 4"/>
          <p:cNvPicPr>
            <a:picLocks noChangeAspect="1"/>
          </p:cNvPicPr>
          <p:nvPr/>
        </p:nvPicPr>
        <p:blipFill>
          <a:blip r:embed="rId5"/>
          <a:stretch>
            <a:fillRect/>
          </a:stretch>
        </p:blipFill>
        <p:spPr>
          <a:xfrm>
            <a:off x="3736541" y="2185334"/>
            <a:ext cx="5407459" cy="1036430"/>
          </a:xfrm>
          <a:prstGeom prst="rect">
            <a:avLst/>
          </a:prstGeom>
        </p:spPr>
      </p:pic>
      <p:sp>
        <p:nvSpPr>
          <p:cNvPr id="6" name="TextBox 5"/>
          <p:cNvSpPr txBox="1"/>
          <p:nvPr/>
        </p:nvSpPr>
        <p:spPr>
          <a:xfrm>
            <a:off x="4453588" y="1828800"/>
            <a:ext cx="4460167" cy="307777"/>
          </a:xfrm>
          <a:prstGeom prst="rect">
            <a:avLst/>
          </a:prstGeom>
          <a:noFill/>
        </p:spPr>
        <p:txBody>
          <a:bodyPr wrap="square" rtlCol="0">
            <a:spAutoFit/>
          </a:bodyPr>
          <a:lstStyle/>
          <a:p>
            <a:r>
              <a:rPr lang="en-US" b="1" dirty="0" smtClean="0">
                <a:latin typeface="Arial Black" panose="020B0A04020102020204" pitchFamily="34" charset="0"/>
              </a:rPr>
              <a:t>Director Log of Approved Waivers</a:t>
            </a:r>
            <a:endParaRPr lang="en-US" b="1" dirty="0">
              <a:latin typeface="Arial Black" panose="020B0A04020102020204" pitchFamily="34" charset="0"/>
            </a:endParaRPr>
          </a:p>
        </p:txBody>
      </p:sp>
      <p:sp>
        <p:nvSpPr>
          <p:cNvPr id="7" name="Rectangle 6"/>
          <p:cNvSpPr/>
          <p:nvPr/>
        </p:nvSpPr>
        <p:spPr>
          <a:xfrm>
            <a:off x="5356268" y="3528954"/>
            <a:ext cx="1407758" cy="1107996"/>
          </a:xfrm>
          <a:prstGeom prst="rect">
            <a:avLst/>
          </a:prstGeom>
          <a:scene3d>
            <a:camera prst="isometricRightUp"/>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66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a:t>
            </a:r>
            <a:endPar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738911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518267" y="116877"/>
            <a:ext cx="5252183" cy="833400"/>
          </a:xfrm>
        </p:spPr>
        <p:txBody>
          <a:bodyPr/>
          <a:lstStyle/>
          <a:p>
            <a:r>
              <a:rPr lang="en-US" dirty="0" smtClean="0"/>
              <a:t>Career Assessments</a:t>
            </a:r>
            <a:endParaRPr lang="en-US" dirty="0"/>
          </a:p>
        </p:txBody>
      </p:sp>
      <p:pic>
        <p:nvPicPr>
          <p:cNvPr id="5" name="Picture 4"/>
          <p:cNvPicPr>
            <a:picLocks noChangeAspect="1"/>
          </p:cNvPicPr>
          <p:nvPr/>
        </p:nvPicPr>
        <p:blipFill>
          <a:blip r:embed="rId3"/>
          <a:stretch>
            <a:fillRect/>
          </a:stretch>
        </p:blipFill>
        <p:spPr>
          <a:xfrm>
            <a:off x="194553" y="1655446"/>
            <a:ext cx="1849120" cy="2691756"/>
          </a:xfrm>
          <a:prstGeom prst="rect">
            <a:avLst/>
          </a:prstGeom>
        </p:spPr>
      </p:pic>
      <p:pic>
        <p:nvPicPr>
          <p:cNvPr id="6" name="Picture 5"/>
          <p:cNvPicPr>
            <a:picLocks noChangeAspect="1"/>
          </p:cNvPicPr>
          <p:nvPr/>
        </p:nvPicPr>
        <p:blipFill>
          <a:blip r:embed="rId3"/>
          <a:stretch>
            <a:fillRect/>
          </a:stretch>
        </p:blipFill>
        <p:spPr>
          <a:xfrm>
            <a:off x="4482472" y="1655446"/>
            <a:ext cx="1843847" cy="2684081"/>
          </a:xfrm>
          <a:prstGeom prst="rect">
            <a:avLst/>
          </a:prstGeom>
        </p:spPr>
      </p:pic>
      <p:pic>
        <p:nvPicPr>
          <p:cNvPr id="7" name="Picture 6"/>
          <p:cNvPicPr>
            <a:picLocks noChangeAspect="1"/>
          </p:cNvPicPr>
          <p:nvPr/>
        </p:nvPicPr>
        <p:blipFill>
          <a:blip r:embed="rId4"/>
          <a:stretch>
            <a:fillRect/>
          </a:stretch>
        </p:blipFill>
        <p:spPr>
          <a:xfrm>
            <a:off x="285333" y="3524346"/>
            <a:ext cx="742988" cy="749339"/>
          </a:xfrm>
          <a:prstGeom prst="rect">
            <a:avLst/>
          </a:prstGeom>
        </p:spPr>
      </p:pic>
      <p:sp>
        <p:nvSpPr>
          <p:cNvPr id="8" name="TextBox 7"/>
          <p:cNvSpPr txBox="1"/>
          <p:nvPr/>
        </p:nvSpPr>
        <p:spPr>
          <a:xfrm>
            <a:off x="2043673" y="1874196"/>
            <a:ext cx="2360578" cy="307777"/>
          </a:xfrm>
          <a:prstGeom prst="rect">
            <a:avLst/>
          </a:prstGeom>
          <a:noFill/>
        </p:spPr>
        <p:txBody>
          <a:bodyPr wrap="square" rtlCol="0">
            <a:spAutoFit/>
          </a:bodyPr>
          <a:lstStyle/>
          <a:p>
            <a:r>
              <a:rPr lang="en-US" dirty="0" smtClean="0">
                <a:hlinkClick r:id="rId5"/>
              </a:rPr>
              <a:t>https://www.onetonline.org/</a:t>
            </a:r>
            <a:endParaRPr lang="en-US" dirty="0"/>
          </a:p>
        </p:txBody>
      </p:sp>
      <p:pic>
        <p:nvPicPr>
          <p:cNvPr id="9" name="Picture 8"/>
          <p:cNvPicPr>
            <a:picLocks noChangeAspect="1"/>
          </p:cNvPicPr>
          <p:nvPr/>
        </p:nvPicPr>
        <p:blipFill>
          <a:blip r:embed="rId6"/>
          <a:stretch>
            <a:fillRect/>
          </a:stretch>
        </p:blipFill>
        <p:spPr>
          <a:xfrm>
            <a:off x="4561333" y="3524346"/>
            <a:ext cx="773652" cy="675822"/>
          </a:xfrm>
          <a:prstGeom prst="rect">
            <a:avLst/>
          </a:prstGeom>
        </p:spPr>
      </p:pic>
      <p:sp>
        <p:nvSpPr>
          <p:cNvPr id="10" name="TextBox 9"/>
          <p:cNvSpPr txBox="1"/>
          <p:nvPr/>
        </p:nvSpPr>
        <p:spPr>
          <a:xfrm>
            <a:off x="6404540" y="1728604"/>
            <a:ext cx="2629213" cy="738664"/>
          </a:xfrm>
          <a:prstGeom prst="rect">
            <a:avLst/>
          </a:prstGeom>
          <a:noFill/>
        </p:spPr>
        <p:txBody>
          <a:bodyPr wrap="square" rtlCol="0">
            <a:spAutoFit/>
          </a:bodyPr>
          <a:lstStyle/>
          <a:p>
            <a:r>
              <a:rPr lang="en-US" dirty="0">
                <a:hlinkClick r:id="rId7"/>
              </a:rPr>
              <a:t>https://www.careeronestop.org/ExploreCareers/Assessments/self-assessments.aspx</a:t>
            </a:r>
            <a:endParaRPr lang="en-US" dirty="0"/>
          </a:p>
        </p:txBody>
      </p:sp>
    </p:spTree>
    <p:extLst>
      <p:ext uri="{BB962C8B-B14F-4D97-AF65-F5344CB8AC3E}">
        <p14:creationId xmlns:p14="http://schemas.microsoft.com/office/powerpoint/2010/main" val="1765642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05366823"/>
              </p:ext>
            </p:extLst>
          </p:nvPr>
        </p:nvGraphicFramePr>
        <p:xfrm>
          <a:off x="0" y="217088"/>
          <a:ext cx="9144000" cy="4578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211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627221" y="1543601"/>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Career Pathways</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463747" y="2464745"/>
            <a:ext cx="2580374" cy="2150312"/>
          </a:xfrm>
          <a:prstGeom prst="ellipse">
            <a:avLst/>
          </a:prstGeom>
          <a:ln>
            <a:noFill/>
          </a:ln>
          <a:effectLst>
            <a:softEdge rad="112500"/>
          </a:effectLst>
        </p:spPr>
      </p:pic>
    </p:spTree>
    <p:extLst>
      <p:ext uri="{BB962C8B-B14F-4D97-AF65-F5344CB8AC3E}">
        <p14:creationId xmlns:p14="http://schemas.microsoft.com/office/powerpoint/2010/main" val="2651807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rot="16200000">
            <a:off x="-1177135" y="2105919"/>
            <a:ext cx="4864006" cy="833400"/>
          </a:xfrm>
        </p:spPr>
        <p:txBody>
          <a:bodyPr/>
          <a:lstStyle/>
          <a:p>
            <a:r>
              <a:rPr lang="en-US" dirty="0" smtClean="0"/>
              <a:t>Using Career </a:t>
            </a:r>
            <a:br>
              <a:rPr lang="en-US" dirty="0" smtClean="0"/>
            </a:br>
            <a:r>
              <a:rPr lang="en-US" dirty="0" smtClean="0"/>
              <a:t>Assessment Results</a:t>
            </a:r>
            <a:endParaRPr lang="en-US" dirty="0"/>
          </a:p>
        </p:txBody>
      </p:sp>
      <p:pic>
        <p:nvPicPr>
          <p:cNvPr id="2" name="Picture 1"/>
          <p:cNvPicPr>
            <a:picLocks noChangeAspect="1"/>
          </p:cNvPicPr>
          <p:nvPr/>
        </p:nvPicPr>
        <p:blipFill>
          <a:blip r:embed="rId3"/>
          <a:stretch>
            <a:fillRect/>
          </a:stretch>
        </p:blipFill>
        <p:spPr>
          <a:xfrm>
            <a:off x="1906621" y="48429"/>
            <a:ext cx="7237379" cy="5095071"/>
          </a:xfrm>
          <a:prstGeom prst="rect">
            <a:avLst/>
          </a:prstGeom>
        </p:spPr>
      </p:pic>
    </p:spTree>
    <p:extLst>
      <p:ext uri="{BB962C8B-B14F-4D97-AF65-F5344CB8AC3E}">
        <p14:creationId xmlns:p14="http://schemas.microsoft.com/office/powerpoint/2010/main" val="4066570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499352" y="486529"/>
            <a:ext cx="7931285" cy="833400"/>
          </a:xfrm>
        </p:spPr>
        <p:txBody>
          <a:bodyPr/>
          <a:lstStyle/>
          <a:p>
            <a:r>
              <a:rPr lang="en-US" sz="4000" dirty="0" smtClean="0"/>
              <a:t>Tying Assessment Results to Wyoming’s Job Market</a:t>
            </a:r>
            <a:endParaRPr lang="en-US" sz="4000" dirty="0"/>
          </a:p>
        </p:txBody>
      </p:sp>
      <p:sp>
        <p:nvSpPr>
          <p:cNvPr id="2" name="TextBox 1"/>
          <p:cNvSpPr txBox="1"/>
          <p:nvPr/>
        </p:nvSpPr>
        <p:spPr>
          <a:xfrm>
            <a:off x="0" y="4889770"/>
            <a:ext cx="6725055" cy="307777"/>
          </a:xfrm>
          <a:prstGeom prst="rect">
            <a:avLst/>
          </a:prstGeom>
          <a:noFill/>
        </p:spPr>
        <p:txBody>
          <a:bodyPr wrap="square" rtlCol="0">
            <a:spAutoFit/>
          </a:bodyPr>
          <a:lstStyle/>
          <a:p>
            <a:r>
              <a:rPr lang="en-US" dirty="0" smtClean="0">
                <a:solidFill>
                  <a:schemeClr val="bg1"/>
                </a:solidFill>
              </a:rPr>
              <a:t>Wyoming Short-Term Industry &amp; Occupational Projections are available </a:t>
            </a:r>
            <a:r>
              <a:rPr lang="en-US" dirty="0" smtClean="0">
                <a:solidFill>
                  <a:schemeClr val="bg1"/>
                </a:solidFill>
                <a:hlinkClick r:id="rId3"/>
              </a:rPr>
              <a:t>here</a:t>
            </a:r>
            <a:r>
              <a:rPr lang="en-US" dirty="0" smtClean="0">
                <a:solidFill>
                  <a:schemeClr val="bg1"/>
                </a:solidFill>
              </a:rPr>
              <a:t>.</a:t>
            </a:r>
            <a:endParaRPr lang="en-US" dirty="0">
              <a:solidFill>
                <a:schemeClr val="bg1"/>
              </a:solidFill>
            </a:endParaRPr>
          </a:p>
        </p:txBody>
      </p:sp>
      <p:graphicFrame>
        <p:nvGraphicFramePr>
          <p:cNvPr id="4" name="Diagram 3"/>
          <p:cNvGraphicFramePr/>
          <p:nvPr>
            <p:extLst>
              <p:ext uri="{D42A27DB-BD31-4B8C-83A1-F6EECF244321}">
                <p14:modId xmlns:p14="http://schemas.microsoft.com/office/powerpoint/2010/main" val="1210757820"/>
              </p:ext>
            </p:extLst>
          </p:nvPr>
        </p:nvGraphicFramePr>
        <p:xfrm>
          <a:off x="71334" y="1575881"/>
          <a:ext cx="8968903" cy="3230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8906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84196" y="73301"/>
            <a:ext cx="8801922" cy="833400"/>
          </a:xfrm>
        </p:spPr>
        <p:txBody>
          <a:bodyPr/>
          <a:lstStyle/>
          <a:p>
            <a:r>
              <a:rPr lang="en-US" dirty="0" smtClean="0"/>
              <a:t>Decisions…..Decisions…Decisions</a:t>
            </a:r>
            <a:endParaRPr lang="en-US" dirty="0"/>
          </a:p>
        </p:txBody>
      </p:sp>
      <p:sp>
        <p:nvSpPr>
          <p:cNvPr id="5" name="Rounded Rectangle 4"/>
          <p:cNvSpPr/>
          <p:nvPr/>
        </p:nvSpPr>
        <p:spPr>
          <a:xfrm>
            <a:off x="881508" y="855194"/>
            <a:ext cx="1460409" cy="3960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99919" y="906701"/>
            <a:ext cx="1223586" cy="523220"/>
          </a:xfrm>
          <a:prstGeom prst="rect">
            <a:avLst/>
          </a:prstGeom>
          <a:noFill/>
        </p:spPr>
        <p:txBody>
          <a:bodyPr wrap="square" rtlCol="0">
            <a:spAutoFit/>
          </a:bodyPr>
          <a:lstStyle/>
          <a:p>
            <a:pPr algn="ctr"/>
            <a:r>
              <a:rPr lang="en-US" dirty="0" smtClean="0"/>
              <a:t>AE Career Services</a:t>
            </a:r>
            <a:endParaRPr lang="en-US" dirty="0"/>
          </a:p>
        </p:txBody>
      </p:sp>
      <p:sp>
        <p:nvSpPr>
          <p:cNvPr id="7" name="Rectangle 6"/>
          <p:cNvSpPr/>
          <p:nvPr/>
        </p:nvSpPr>
        <p:spPr>
          <a:xfrm>
            <a:off x="999919" y="1481428"/>
            <a:ext cx="1223586" cy="447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Career Assessment</a:t>
            </a:r>
            <a:endParaRPr lang="en-US" dirty="0"/>
          </a:p>
        </p:txBody>
      </p:sp>
      <p:sp>
        <p:nvSpPr>
          <p:cNvPr id="9" name="Rectangle 8"/>
          <p:cNvSpPr/>
          <p:nvPr/>
        </p:nvSpPr>
        <p:spPr>
          <a:xfrm>
            <a:off x="1016365" y="2089145"/>
            <a:ext cx="1223586" cy="447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Portfolio’s</a:t>
            </a:r>
            <a:endParaRPr lang="en-US" dirty="0"/>
          </a:p>
        </p:txBody>
      </p:sp>
      <p:sp>
        <p:nvSpPr>
          <p:cNvPr id="10" name="Rectangle 9"/>
          <p:cNvSpPr/>
          <p:nvPr/>
        </p:nvSpPr>
        <p:spPr>
          <a:xfrm>
            <a:off x="999919" y="3362640"/>
            <a:ext cx="1223586" cy="447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Career Planning</a:t>
            </a:r>
            <a:endParaRPr lang="en-US" dirty="0"/>
          </a:p>
        </p:txBody>
      </p:sp>
      <p:sp>
        <p:nvSpPr>
          <p:cNvPr id="11" name="Rectangle 10"/>
          <p:cNvSpPr/>
          <p:nvPr/>
        </p:nvSpPr>
        <p:spPr>
          <a:xfrm>
            <a:off x="999919" y="4089020"/>
            <a:ext cx="1223586" cy="447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Training Options</a:t>
            </a:r>
            <a:endParaRPr lang="en-US" dirty="0"/>
          </a:p>
        </p:txBody>
      </p:sp>
      <p:sp>
        <p:nvSpPr>
          <p:cNvPr id="12" name="Rectangle 11"/>
          <p:cNvSpPr/>
          <p:nvPr/>
        </p:nvSpPr>
        <p:spPr>
          <a:xfrm>
            <a:off x="1016365" y="2696863"/>
            <a:ext cx="1223586" cy="447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Occupational Research</a:t>
            </a:r>
            <a:endParaRPr lang="en-US" dirty="0"/>
          </a:p>
        </p:txBody>
      </p:sp>
      <p:sp>
        <p:nvSpPr>
          <p:cNvPr id="13" name="Rounded Rectangle 12"/>
          <p:cNvSpPr/>
          <p:nvPr/>
        </p:nvSpPr>
        <p:spPr>
          <a:xfrm>
            <a:off x="3362668" y="880948"/>
            <a:ext cx="1460409" cy="3960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62667" y="959642"/>
            <a:ext cx="1386949" cy="954107"/>
          </a:xfrm>
          <a:prstGeom prst="rect">
            <a:avLst/>
          </a:prstGeom>
          <a:noFill/>
        </p:spPr>
        <p:txBody>
          <a:bodyPr wrap="square" rtlCol="0">
            <a:spAutoFit/>
          </a:bodyPr>
          <a:lstStyle/>
          <a:p>
            <a:pPr algn="ctr"/>
            <a:r>
              <a:rPr lang="en-US" dirty="0" smtClean="0"/>
              <a:t>AE Career Services in Partnership with DWS</a:t>
            </a:r>
            <a:endParaRPr lang="en-US" dirty="0"/>
          </a:p>
        </p:txBody>
      </p:sp>
      <p:sp>
        <p:nvSpPr>
          <p:cNvPr id="15" name="Rectangle 14"/>
          <p:cNvSpPr/>
          <p:nvPr/>
        </p:nvSpPr>
        <p:spPr>
          <a:xfrm>
            <a:off x="3441607" y="1994918"/>
            <a:ext cx="1308009" cy="10969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Students Identify Career Pathways Track/Cluster</a:t>
            </a:r>
            <a:endParaRPr lang="en-US" dirty="0"/>
          </a:p>
        </p:txBody>
      </p:sp>
      <p:sp>
        <p:nvSpPr>
          <p:cNvPr id="16" name="Rectangle 15"/>
          <p:cNvSpPr/>
          <p:nvPr/>
        </p:nvSpPr>
        <p:spPr>
          <a:xfrm>
            <a:off x="3441607" y="3362640"/>
            <a:ext cx="1308009" cy="12997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Students Provided with Information re: In-Demand Jobs in Wyoming</a:t>
            </a:r>
            <a:endParaRPr lang="en-US" dirty="0"/>
          </a:p>
        </p:txBody>
      </p:sp>
      <p:sp>
        <p:nvSpPr>
          <p:cNvPr id="17" name="Right Arrow 16"/>
          <p:cNvSpPr/>
          <p:nvPr/>
        </p:nvSpPr>
        <p:spPr>
          <a:xfrm>
            <a:off x="2374808" y="2624787"/>
            <a:ext cx="973605" cy="2362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ounded Rectangle 17"/>
          <p:cNvSpPr/>
          <p:nvPr/>
        </p:nvSpPr>
        <p:spPr>
          <a:xfrm>
            <a:off x="5757210" y="893825"/>
            <a:ext cx="2465812" cy="3960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93939" y="959642"/>
            <a:ext cx="2264622" cy="307777"/>
          </a:xfrm>
          <a:prstGeom prst="rect">
            <a:avLst/>
          </a:prstGeom>
          <a:noFill/>
        </p:spPr>
        <p:txBody>
          <a:bodyPr wrap="square" rtlCol="0">
            <a:spAutoFit/>
          </a:bodyPr>
          <a:lstStyle/>
          <a:p>
            <a:pPr algn="ctr"/>
            <a:r>
              <a:rPr lang="en-US" dirty="0" smtClean="0"/>
              <a:t>During Instruction</a:t>
            </a:r>
            <a:endParaRPr lang="en-US" dirty="0"/>
          </a:p>
        </p:txBody>
      </p:sp>
      <p:sp>
        <p:nvSpPr>
          <p:cNvPr id="20" name="Rectangle 19"/>
          <p:cNvSpPr/>
          <p:nvPr/>
        </p:nvSpPr>
        <p:spPr>
          <a:xfrm>
            <a:off x="5960046" y="1320360"/>
            <a:ext cx="2098515" cy="7144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AE: Contextualization Around a Career/Cluster</a:t>
            </a:r>
            <a:endParaRPr lang="en-US" dirty="0"/>
          </a:p>
        </p:txBody>
      </p:sp>
      <p:sp>
        <p:nvSpPr>
          <p:cNvPr id="21" name="Rectangle 20"/>
          <p:cNvSpPr/>
          <p:nvPr/>
        </p:nvSpPr>
        <p:spPr>
          <a:xfrm>
            <a:off x="5960046" y="2206082"/>
            <a:ext cx="2098515" cy="885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Opportunities for Concurrent Enrollments in Postsecondary/Training</a:t>
            </a:r>
            <a:endParaRPr lang="en-US" dirty="0"/>
          </a:p>
        </p:txBody>
      </p:sp>
      <p:sp>
        <p:nvSpPr>
          <p:cNvPr id="22" name="Rectangle 21"/>
          <p:cNvSpPr/>
          <p:nvPr/>
        </p:nvSpPr>
        <p:spPr>
          <a:xfrm>
            <a:off x="5960045" y="3203248"/>
            <a:ext cx="2098515" cy="381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Work Experience</a:t>
            </a:r>
            <a:endParaRPr lang="en-US" dirty="0"/>
          </a:p>
        </p:txBody>
      </p:sp>
      <p:sp>
        <p:nvSpPr>
          <p:cNvPr id="23" name="Rectangle 22"/>
          <p:cNvSpPr/>
          <p:nvPr/>
        </p:nvSpPr>
        <p:spPr>
          <a:xfrm>
            <a:off x="5960045" y="3723180"/>
            <a:ext cx="2098515" cy="88577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DWS: Co-enrollment</a:t>
            </a:r>
            <a:endParaRPr lang="en-US" dirty="0"/>
          </a:p>
        </p:txBody>
      </p:sp>
      <p:sp>
        <p:nvSpPr>
          <p:cNvPr id="24" name="Right Arrow 23"/>
          <p:cNvSpPr/>
          <p:nvPr/>
        </p:nvSpPr>
        <p:spPr>
          <a:xfrm>
            <a:off x="4823077" y="2648969"/>
            <a:ext cx="900144" cy="2120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52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959794" y="2078101"/>
            <a:ext cx="6145149"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Wyoming’s Adult Education Courses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60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577080" y="525393"/>
            <a:ext cx="7931285" cy="833400"/>
          </a:xfrm>
        </p:spPr>
        <p:txBody>
          <a:bodyPr/>
          <a:lstStyle/>
          <a:p>
            <a:r>
              <a:rPr lang="en-US" sz="4000" dirty="0" smtClean="0"/>
              <a:t>Career Trainings in Wyoming’s Adult Education Programs</a:t>
            </a:r>
            <a:endParaRPr lang="en-US" sz="4000" dirty="0"/>
          </a:p>
        </p:txBody>
      </p:sp>
      <p:grpSp>
        <p:nvGrpSpPr>
          <p:cNvPr id="4" name="Google Shape;7709;p62"/>
          <p:cNvGrpSpPr/>
          <p:nvPr/>
        </p:nvGrpSpPr>
        <p:grpSpPr>
          <a:xfrm>
            <a:off x="190774" y="1638026"/>
            <a:ext cx="8795344" cy="3210268"/>
            <a:chOff x="634175" y="2986275"/>
            <a:chExt cx="3147949" cy="1458344"/>
          </a:xfrm>
          <a:scene3d>
            <a:camera prst="orthographicFront">
              <a:rot lat="0" lon="0" rev="0"/>
            </a:camera>
            <a:lightRig rig="soft" dir="t">
              <a:rot lat="0" lon="0" rev="0"/>
            </a:lightRig>
          </a:scene3d>
        </p:grpSpPr>
        <p:cxnSp>
          <p:nvCxnSpPr>
            <p:cNvPr id="5" name="Google Shape;7710;p62"/>
            <p:cNvCxnSpPr>
              <a:stCxn id="11" idx="4"/>
              <a:endCxn id="13" idx="0"/>
            </p:cNvCxnSpPr>
            <p:nvPr/>
          </p:nvCxnSpPr>
          <p:spPr>
            <a:xfrm>
              <a:off x="929975" y="3577875"/>
              <a:ext cx="591300" cy="275100"/>
            </a:xfrm>
            <a:prstGeom prst="straightConnector1">
              <a:avLst/>
            </a:prstGeom>
            <a:ln>
              <a:noFill/>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cxnSp>
        <p:cxnSp>
          <p:nvCxnSpPr>
            <p:cNvPr id="6" name="Google Shape;7713;p62"/>
            <p:cNvCxnSpPr>
              <a:stCxn id="13" idx="0"/>
              <a:endCxn id="10" idx="4"/>
            </p:cNvCxnSpPr>
            <p:nvPr/>
          </p:nvCxnSpPr>
          <p:spPr>
            <a:xfrm rot="10800000" flipH="1">
              <a:off x="1521366" y="3577919"/>
              <a:ext cx="686700" cy="275100"/>
            </a:xfrm>
            <a:prstGeom prst="straightConnector1">
              <a:avLst/>
            </a:prstGeom>
            <a:ln>
              <a:noFill/>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cxnSp>
        <p:cxnSp>
          <p:nvCxnSpPr>
            <p:cNvPr id="7" name="Google Shape;7715;p62"/>
            <p:cNvCxnSpPr>
              <a:stCxn id="10" idx="4"/>
              <a:endCxn id="12" idx="0"/>
            </p:cNvCxnSpPr>
            <p:nvPr/>
          </p:nvCxnSpPr>
          <p:spPr>
            <a:xfrm>
              <a:off x="2208152" y="3577875"/>
              <a:ext cx="686700" cy="275100"/>
            </a:xfrm>
            <a:prstGeom prst="straightConnector1">
              <a:avLst/>
            </a:prstGeom>
            <a:ln>
              <a:noFill/>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cxnSp>
        <p:cxnSp>
          <p:nvCxnSpPr>
            <p:cNvPr id="8" name="Google Shape;7717;p62"/>
            <p:cNvCxnSpPr>
              <a:stCxn id="12" idx="0"/>
              <a:endCxn id="9" idx="4"/>
            </p:cNvCxnSpPr>
            <p:nvPr/>
          </p:nvCxnSpPr>
          <p:spPr>
            <a:xfrm rot="10800000" flipH="1">
              <a:off x="2894933" y="3577918"/>
              <a:ext cx="591300" cy="275100"/>
            </a:xfrm>
            <a:prstGeom prst="straightConnector1">
              <a:avLst/>
            </a:prstGeom>
            <a:ln>
              <a:noFill/>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cxnSp>
        <p:sp>
          <p:nvSpPr>
            <p:cNvPr id="9" name="Google Shape;7718;p62"/>
            <p:cNvSpPr/>
            <p:nvPr/>
          </p:nvSpPr>
          <p:spPr>
            <a:xfrm>
              <a:off x="3190524" y="2986275"/>
              <a:ext cx="591600" cy="591600"/>
            </a:xfrm>
            <a:prstGeom prst="ellipse">
              <a:avLst/>
            </a:prstGeom>
            <a:ln>
              <a:noFill/>
              <a:headEnd type="none" w="sm" len="sm"/>
              <a:tailEnd type="none" w="sm" len="sm"/>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spcFirstLastPara="1" wrap="square" lIns="68575" tIns="34275" rIns="68575" bIns="34275" anchor="ctr" anchorCtr="0">
              <a:noAutofit/>
            </a:bodyPr>
            <a:lstStyle/>
            <a:p>
              <a:pPr algn="ctr"/>
              <a:endParaRPr>
                <a:solidFill>
                  <a:srgbClr val="00C3B1"/>
                </a:solidFill>
                <a:latin typeface="Calibri"/>
                <a:ea typeface="Calibri"/>
                <a:cs typeface="Calibri"/>
                <a:sym typeface="Calibri"/>
              </a:endParaRPr>
            </a:p>
          </p:txBody>
        </p:sp>
        <p:sp>
          <p:nvSpPr>
            <p:cNvPr id="10" name="Google Shape;7714;p62"/>
            <p:cNvSpPr/>
            <p:nvPr/>
          </p:nvSpPr>
          <p:spPr>
            <a:xfrm>
              <a:off x="1912352" y="2986275"/>
              <a:ext cx="591600" cy="591600"/>
            </a:xfrm>
            <a:prstGeom prst="ellipse">
              <a:avLst/>
            </a:prstGeom>
            <a:ln>
              <a:noFill/>
              <a:headEnd type="none" w="sm" len="sm"/>
              <a:tailEnd type="none" w="sm" len="sm"/>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spcFirstLastPara="1" wrap="square" lIns="68575" tIns="34275" rIns="68575" bIns="34275" anchor="ctr" anchorCtr="0">
              <a:noAutofit/>
            </a:bodyPr>
            <a:lstStyle/>
            <a:p>
              <a:pPr algn="ctr"/>
              <a:endParaRPr>
                <a:solidFill>
                  <a:srgbClr val="00C3B1"/>
                </a:solidFill>
                <a:latin typeface="Calibri"/>
                <a:ea typeface="Calibri"/>
                <a:cs typeface="Calibri"/>
                <a:sym typeface="Calibri"/>
              </a:endParaRPr>
            </a:p>
          </p:txBody>
        </p:sp>
        <p:sp>
          <p:nvSpPr>
            <p:cNvPr id="11" name="Google Shape;7711;p62"/>
            <p:cNvSpPr/>
            <p:nvPr/>
          </p:nvSpPr>
          <p:spPr>
            <a:xfrm>
              <a:off x="634175" y="2986275"/>
              <a:ext cx="591600" cy="591600"/>
            </a:xfrm>
            <a:prstGeom prst="ellipse">
              <a:avLst/>
            </a:prstGeom>
            <a:ln>
              <a:noFill/>
              <a:headEnd type="none" w="sm" len="sm"/>
              <a:tailEnd type="none" w="sm" len="sm"/>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spcFirstLastPara="1" wrap="square" lIns="68575" tIns="34275" rIns="68575" bIns="34275" anchor="ctr" anchorCtr="0">
              <a:noAutofit/>
            </a:bodyPr>
            <a:lstStyle/>
            <a:p>
              <a:pPr algn="ctr"/>
              <a:endParaRPr>
                <a:solidFill>
                  <a:srgbClr val="00C3B1"/>
                </a:solidFill>
                <a:latin typeface="Calibri"/>
                <a:ea typeface="Calibri"/>
                <a:cs typeface="Calibri"/>
                <a:sym typeface="Calibri"/>
              </a:endParaRPr>
            </a:p>
          </p:txBody>
        </p:sp>
        <p:sp>
          <p:nvSpPr>
            <p:cNvPr id="12" name="Google Shape;7716;p62"/>
            <p:cNvSpPr/>
            <p:nvPr/>
          </p:nvSpPr>
          <p:spPr>
            <a:xfrm>
              <a:off x="2599133" y="3853018"/>
              <a:ext cx="591600" cy="591600"/>
            </a:xfrm>
            <a:prstGeom prst="ellipse">
              <a:avLst/>
            </a:prstGeom>
            <a:ln>
              <a:noFill/>
              <a:headEnd type="none" w="sm" len="sm"/>
              <a:tailEnd type="none" w="sm" len="sm"/>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spcFirstLastPara="1" wrap="square" lIns="68575" tIns="34275" rIns="68575" bIns="34275" anchor="ctr" anchorCtr="0">
              <a:noAutofit/>
            </a:bodyPr>
            <a:lstStyle/>
            <a:p>
              <a:pPr algn="ctr"/>
              <a:endParaRPr>
                <a:solidFill>
                  <a:srgbClr val="00C3B1"/>
                </a:solidFill>
                <a:latin typeface="Calibri"/>
                <a:ea typeface="Calibri"/>
                <a:cs typeface="Calibri"/>
                <a:sym typeface="Calibri"/>
              </a:endParaRPr>
            </a:p>
          </p:txBody>
        </p:sp>
        <p:sp>
          <p:nvSpPr>
            <p:cNvPr id="13" name="Google Shape;7712;p62"/>
            <p:cNvSpPr/>
            <p:nvPr/>
          </p:nvSpPr>
          <p:spPr>
            <a:xfrm>
              <a:off x="1225566" y="3853019"/>
              <a:ext cx="591600" cy="591600"/>
            </a:xfrm>
            <a:prstGeom prst="ellipse">
              <a:avLst/>
            </a:prstGeom>
            <a:ln>
              <a:noFill/>
              <a:headEnd type="none" w="sm" len="sm"/>
              <a:tailEnd type="none" w="sm" len="sm"/>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spcFirstLastPara="1" wrap="square" lIns="68575" tIns="34275" rIns="68575" bIns="34275" anchor="ctr" anchorCtr="0">
              <a:noAutofit/>
            </a:bodyPr>
            <a:lstStyle/>
            <a:p>
              <a:pPr algn="ctr"/>
              <a:endParaRPr>
                <a:solidFill>
                  <a:srgbClr val="FFFFFF"/>
                </a:solidFill>
                <a:latin typeface="Calibri"/>
                <a:ea typeface="Calibri"/>
                <a:cs typeface="Calibri"/>
                <a:sym typeface="Calibri"/>
              </a:endParaRPr>
            </a:p>
          </p:txBody>
        </p:sp>
      </p:grpSp>
      <p:sp>
        <p:nvSpPr>
          <p:cNvPr id="14" name="TextBox 13"/>
          <p:cNvSpPr txBox="1"/>
          <p:nvPr/>
        </p:nvSpPr>
        <p:spPr>
          <a:xfrm>
            <a:off x="0" y="1929174"/>
            <a:ext cx="2026153" cy="523220"/>
          </a:xfrm>
          <a:prstGeom prst="rect">
            <a:avLst/>
          </a:prstGeom>
          <a:noFill/>
        </p:spPr>
        <p:txBody>
          <a:bodyPr wrap="square" rtlCol="0">
            <a:spAutoFit/>
          </a:bodyPr>
          <a:lstStyle/>
          <a:p>
            <a:pPr algn="ctr"/>
            <a:r>
              <a:rPr lang="en-US" dirty="0" smtClean="0">
                <a:solidFill>
                  <a:schemeClr val="bg1"/>
                </a:solidFill>
                <a:latin typeface="Lucida Handwriting" panose="03010101010101010101" pitchFamily="66" charset="0"/>
              </a:rPr>
              <a:t>(</a:t>
            </a:r>
            <a:r>
              <a:rPr lang="en-US" b="1" dirty="0" smtClean="0">
                <a:solidFill>
                  <a:schemeClr val="bg1"/>
                </a:solidFill>
                <a:latin typeface="Lucida Handwriting" panose="03010101010101010101" pitchFamily="66" charset="0"/>
              </a:rPr>
              <a:t>Pre) apprenticeshi</a:t>
            </a:r>
            <a:r>
              <a:rPr lang="en-US" b="1" dirty="0" smtClean="0">
                <a:solidFill>
                  <a:schemeClr val="bg1"/>
                </a:solidFill>
                <a:latin typeface="Informal Roman" panose="030604020304060B0204" pitchFamily="66" charset="0"/>
              </a:rPr>
              <a:t>p</a:t>
            </a:r>
            <a:endParaRPr lang="en-US" b="1" dirty="0">
              <a:solidFill>
                <a:schemeClr val="bg1"/>
              </a:solidFill>
              <a:latin typeface="Informal Roman" panose="030604020304060B0204" pitchFamily="66" charset="0"/>
            </a:endParaRPr>
          </a:p>
        </p:txBody>
      </p:sp>
      <p:sp>
        <p:nvSpPr>
          <p:cNvPr id="15" name="TextBox 14"/>
          <p:cNvSpPr txBox="1"/>
          <p:nvPr/>
        </p:nvSpPr>
        <p:spPr>
          <a:xfrm>
            <a:off x="3857555" y="1893879"/>
            <a:ext cx="1461313" cy="523220"/>
          </a:xfrm>
          <a:prstGeom prst="rect">
            <a:avLst/>
          </a:prstGeom>
          <a:noFill/>
        </p:spPr>
        <p:txBody>
          <a:bodyPr wrap="square" rtlCol="0">
            <a:spAutoFit/>
          </a:bodyPr>
          <a:lstStyle/>
          <a:p>
            <a:pPr algn="ctr"/>
            <a:r>
              <a:rPr lang="en-US" b="1" dirty="0" smtClean="0">
                <a:solidFill>
                  <a:schemeClr val="bg1"/>
                </a:solidFill>
                <a:latin typeface="Lucida Handwriting" panose="03010101010101010101" pitchFamily="66" charset="0"/>
              </a:rPr>
              <a:t>CTE Enrollments</a:t>
            </a:r>
            <a:endParaRPr lang="en-US" b="1" dirty="0">
              <a:solidFill>
                <a:schemeClr val="bg1"/>
              </a:solidFill>
              <a:latin typeface="Lucida Handwriting" panose="03010101010101010101" pitchFamily="66" charset="0"/>
            </a:endParaRPr>
          </a:p>
        </p:txBody>
      </p:sp>
      <p:sp>
        <p:nvSpPr>
          <p:cNvPr id="16" name="TextBox 15"/>
          <p:cNvSpPr txBox="1"/>
          <p:nvPr/>
        </p:nvSpPr>
        <p:spPr>
          <a:xfrm>
            <a:off x="7428744" y="2083179"/>
            <a:ext cx="1461313" cy="307777"/>
          </a:xfrm>
          <a:prstGeom prst="rect">
            <a:avLst/>
          </a:prstGeom>
          <a:noFill/>
        </p:spPr>
        <p:txBody>
          <a:bodyPr wrap="square" rtlCol="0">
            <a:spAutoFit/>
          </a:bodyPr>
          <a:lstStyle/>
          <a:p>
            <a:pPr algn="ctr"/>
            <a:r>
              <a:rPr lang="en-US" b="1" dirty="0" smtClean="0">
                <a:solidFill>
                  <a:schemeClr val="bg1"/>
                </a:solidFill>
                <a:latin typeface="Lucida Handwriting" panose="03010101010101010101" pitchFamily="66" charset="0"/>
              </a:rPr>
              <a:t>Internships</a:t>
            </a:r>
            <a:endParaRPr lang="en-US" b="1" dirty="0">
              <a:solidFill>
                <a:schemeClr val="bg1"/>
              </a:solidFill>
              <a:latin typeface="Lucida Handwriting" panose="03010101010101010101" pitchFamily="66" charset="0"/>
            </a:endParaRPr>
          </a:p>
        </p:txBody>
      </p:sp>
      <p:sp>
        <p:nvSpPr>
          <p:cNvPr id="17" name="TextBox 16"/>
          <p:cNvSpPr txBox="1"/>
          <p:nvPr/>
        </p:nvSpPr>
        <p:spPr>
          <a:xfrm>
            <a:off x="1938667" y="3875079"/>
            <a:ext cx="1461313" cy="523220"/>
          </a:xfrm>
          <a:prstGeom prst="rect">
            <a:avLst/>
          </a:prstGeom>
          <a:noFill/>
        </p:spPr>
        <p:txBody>
          <a:bodyPr wrap="square" rtlCol="0">
            <a:spAutoFit/>
          </a:bodyPr>
          <a:lstStyle/>
          <a:p>
            <a:pPr algn="ctr"/>
            <a:r>
              <a:rPr lang="en-US" b="1" dirty="0" smtClean="0">
                <a:solidFill>
                  <a:schemeClr val="bg1"/>
                </a:solidFill>
                <a:latin typeface="Lucida Handwriting" panose="03010101010101010101" pitchFamily="66" charset="0"/>
              </a:rPr>
              <a:t>On-the-Job Trainings</a:t>
            </a:r>
            <a:endParaRPr lang="en-US" b="1" dirty="0">
              <a:solidFill>
                <a:schemeClr val="bg1"/>
              </a:solidFill>
              <a:latin typeface="Lucida Handwriting" panose="03010101010101010101" pitchFamily="66" charset="0"/>
            </a:endParaRPr>
          </a:p>
        </p:txBody>
      </p:sp>
      <p:sp>
        <p:nvSpPr>
          <p:cNvPr id="18" name="TextBox 17"/>
          <p:cNvSpPr txBox="1"/>
          <p:nvPr/>
        </p:nvSpPr>
        <p:spPr>
          <a:xfrm>
            <a:off x="5776430" y="4049851"/>
            <a:ext cx="1461313" cy="307777"/>
          </a:xfrm>
          <a:prstGeom prst="rect">
            <a:avLst/>
          </a:prstGeom>
          <a:noFill/>
        </p:spPr>
        <p:txBody>
          <a:bodyPr wrap="square" rtlCol="0">
            <a:spAutoFit/>
          </a:bodyPr>
          <a:lstStyle/>
          <a:p>
            <a:pPr algn="ctr"/>
            <a:r>
              <a:rPr lang="en-US" b="1" dirty="0" smtClean="0">
                <a:solidFill>
                  <a:schemeClr val="bg1"/>
                </a:solidFill>
                <a:latin typeface="Lucida Handwriting" panose="03010101010101010101" pitchFamily="66" charset="0"/>
              </a:rPr>
              <a:t>IET’s</a:t>
            </a:r>
            <a:endParaRPr lang="en-US" b="1" dirty="0">
              <a:solidFill>
                <a:schemeClr val="bg1"/>
              </a:solidFill>
              <a:latin typeface="Lucida Handwriting" panose="03010101010101010101" pitchFamily="66" charset="0"/>
            </a:endParaRPr>
          </a:p>
        </p:txBody>
      </p:sp>
    </p:spTree>
    <p:extLst>
      <p:ext uri="{BB962C8B-B14F-4D97-AF65-F5344CB8AC3E}">
        <p14:creationId xmlns:p14="http://schemas.microsoft.com/office/powerpoint/2010/main" val="106579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latin typeface="Arial" panose="020B0604020202020204" pitchFamily="34" charset="0"/>
                <a:cs typeface="Arial" panose="020B0604020202020204" pitchFamily="34" charset="0"/>
              </a:rPr>
              <a:t>Integrated Education &amp; Training (IET)</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For Adult Education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217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04711"/>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IET</a:t>
            </a:r>
            <a:r>
              <a:rPr lang="en" dirty="0">
                <a:latin typeface="Arial" panose="020B0604020202020204" pitchFamily="34" charset="0"/>
                <a:cs typeface="Arial" panose="020B0604020202020204" pitchFamily="34" charset="0"/>
              </a:rPr>
              <a:t> </a:t>
            </a:r>
            <a:r>
              <a:rPr lang="en" dirty="0" smtClean="0">
                <a:latin typeface="Arial" panose="020B0604020202020204" pitchFamily="34" charset="0"/>
                <a:cs typeface="Arial" panose="020B0604020202020204" pitchFamily="34" charset="0"/>
              </a:rPr>
              <a:t>Defined</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2640014" y="972273"/>
            <a:ext cx="5801727" cy="4105389"/>
          </a:xfrm>
          <a:prstGeom prst="rect">
            <a:avLst/>
          </a:prstGeom>
        </p:spPr>
        <p:txBody>
          <a:bodyPr spcFirstLastPara="1" wrap="square" lIns="91425" tIns="91425" rIns="91425" bIns="91425" anchor="t" anchorCtr="0">
            <a:noAutofit/>
          </a:bodyPr>
          <a:lstStyle/>
          <a:p>
            <a:pPr marL="342900" lvl="0" algn="l" eaLnBrk="0" fontAlgn="base" hangingPunct="0">
              <a:spcBef>
                <a:spcPct val="20000"/>
              </a:spcBef>
              <a:spcAft>
                <a:spcPct val="0"/>
              </a:spcAft>
              <a:buClrTx/>
              <a:buSzTx/>
              <a:buFontTx/>
              <a:buChar char="•"/>
            </a:pPr>
            <a:r>
              <a:rPr lang="en-US" altLang="en-US" sz="2400" kern="1200" dirty="0">
                <a:solidFill>
                  <a:srgbClr val="000000"/>
                </a:solidFill>
                <a:latin typeface="Arial"/>
                <a:ea typeface="+mn-ea"/>
                <a:cs typeface="Arial"/>
              </a:rPr>
              <a:t>“A service approach that provides AE &amp; literacy activities concurrently and contextually with workforce preparation activities and workforce training for a specific occupation or occupational cluster for the purpose of education and career advancement.” (WIOA Section 203(11)</a:t>
            </a:r>
          </a:p>
        </p:txBody>
      </p:sp>
    </p:spTree>
    <p:extLst>
      <p:ext uri="{BB962C8B-B14F-4D97-AF65-F5344CB8AC3E}">
        <p14:creationId xmlns:p14="http://schemas.microsoft.com/office/powerpoint/2010/main" val="756939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686207" y="0"/>
            <a:ext cx="65946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Required Components</a:t>
            </a:r>
            <a:endParaRPr dirty="0">
              <a:latin typeface="Arial" panose="020B0604020202020204" pitchFamily="34" charset="0"/>
              <a:cs typeface="Arial" panose="020B0604020202020204" pitchFamily="34" charset="0"/>
            </a:endParaRPr>
          </a:p>
        </p:txBody>
      </p:sp>
      <p:sp>
        <p:nvSpPr>
          <p:cNvPr id="3" name="Rectangle 2"/>
          <p:cNvSpPr/>
          <p:nvPr/>
        </p:nvSpPr>
        <p:spPr>
          <a:xfrm>
            <a:off x="3119933" y="1040217"/>
            <a:ext cx="4572000" cy="3194721"/>
          </a:xfrm>
          <a:prstGeom prst="rect">
            <a:avLst/>
          </a:prstGeom>
        </p:spPr>
        <p:txBody>
          <a:bodyPr>
            <a:spAutoFit/>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Approved AE and literacy activities (Sec 463.30)</a:t>
            </a:r>
          </a:p>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Workforce Preparation activities (463.34) AND</a:t>
            </a:r>
          </a:p>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Workforce training for a specific occupation/occupational cluster</a:t>
            </a:r>
          </a:p>
        </p:txBody>
      </p:sp>
      <p:pic>
        <p:nvPicPr>
          <p:cNvPr id="4" name="Picture 3"/>
          <p:cNvPicPr>
            <a:picLocks noChangeAspect="1"/>
          </p:cNvPicPr>
          <p:nvPr/>
        </p:nvPicPr>
        <p:blipFill>
          <a:blip r:embed="rId4"/>
          <a:stretch>
            <a:fillRect/>
          </a:stretch>
        </p:blipFill>
        <p:spPr>
          <a:xfrm>
            <a:off x="850339" y="1924920"/>
            <a:ext cx="1225402" cy="103031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71385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graphicFrame>
        <p:nvGraphicFramePr>
          <p:cNvPr id="8" name="Content Placeholder 3"/>
          <p:cNvGraphicFramePr>
            <a:graphicFrameLocks/>
          </p:cNvGraphicFramePr>
          <p:nvPr>
            <p:extLst>
              <p:ext uri="{D42A27DB-BD31-4B8C-83A1-F6EECF244321}">
                <p14:modId xmlns:p14="http://schemas.microsoft.com/office/powerpoint/2010/main" val="1113422706"/>
              </p:ext>
            </p:extLst>
          </p:nvPr>
        </p:nvGraphicFramePr>
        <p:xfrm>
          <a:off x="34925" y="1"/>
          <a:ext cx="9109075" cy="5143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5502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77972"/>
            <a:ext cx="9144000" cy="5221472"/>
          </a:xfrm>
          <a:prstGeom prst="rect">
            <a:avLst/>
          </a:prstGeom>
        </p:spPr>
      </p:pic>
    </p:spTree>
    <p:extLst>
      <p:ext uri="{BB962C8B-B14F-4D97-AF65-F5344CB8AC3E}">
        <p14:creationId xmlns:p14="http://schemas.microsoft.com/office/powerpoint/2010/main" val="2084397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51" y="-56756"/>
            <a:ext cx="9217951" cy="5200256"/>
          </a:xfrm>
          <a:prstGeom prst="rect">
            <a:avLst/>
          </a:prstGeom>
        </p:spPr>
      </p:pic>
      <p:sp>
        <p:nvSpPr>
          <p:cNvPr id="3" name="TextBox 2"/>
          <p:cNvSpPr txBox="1">
            <a:spLocks noChangeArrowheads="1"/>
          </p:cNvSpPr>
          <p:nvPr/>
        </p:nvSpPr>
        <p:spPr bwMode="auto">
          <a:xfrm>
            <a:off x="2822796" y="2033181"/>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Long term pathway</a:t>
            </a:r>
          </a:p>
        </p:txBody>
      </p:sp>
      <p:pic>
        <p:nvPicPr>
          <p:cNvPr id="4" name="Picture 3"/>
          <p:cNvPicPr>
            <a:picLocks noChangeAspect="1"/>
          </p:cNvPicPr>
          <p:nvPr/>
        </p:nvPicPr>
        <p:blipFill>
          <a:blip r:embed="rId5"/>
          <a:stretch>
            <a:fillRect/>
          </a:stretch>
        </p:blipFill>
        <p:spPr>
          <a:xfrm rot="459147">
            <a:off x="3235635" y="2477589"/>
            <a:ext cx="1299389" cy="1433808"/>
          </a:xfrm>
          <a:prstGeom prst="rect">
            <a:avLst/>
          </a:prstGeom>
        </p:spPr>
      </p:pic>
      <p:sp>
        <p:nvSpPr>
          <p:cNvPr id="5" name="TextBox 4"/>
          <p:cNvSpPr txBox="1">
            <a:spLocks noChangeArrowheads="1"/>
          </p:cNvSpPr>
          <p:nvPr/>
        </p:nvSpPr>
        <p:spPr bwMode="auto">
          <a:xfrm>
            <a:off x="3707143" y="1061336"/>
            <a:ext cx="1369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Outcomes</a:t>
            </a:r>
          </a:p>
        </p:txBody>
      </p:sp>
      <p:sp>
        <p:nvSpPr>
          <p:cNvPr id="6" name="TextBox 5"/>
          <p:cNvSpPr txBox="1">
            <a:spLocks noChangeArrowheads="1"/>
          </p:cNvSpPr>
          <p:nvPr/>
        </p:nvSpPr>
        <p:spPr bwMode="auto">
          <a:xfrm>
            <a:off x="5362115" y="856341"/>
            <a:ext cx="165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Learner skill alignment</a:t>
            </a:r>
          </a:p>
        </p:txBody>
      </p:sp>
      <p:sp>
        <p:nvSpPr>
          <p:cNvPr id="7" name="TextBox 6"/>
          <p:cNvSpPr txBox="1">
            <a:spLocks noChangeArrowheads="1"/>
          </p:cNvSpPr>
          <p:nvPr/>
        </p:nvSpPr>
        <p:spPr bwMode="auto">
          <a:xfrm>
            <a:off x="7260565" y="677227"/>
            <a:ext cx="1636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dirty="0"/>
              <a:t>Exposure to: physical, cognitive &amp; psychosocial job demands / job expectations</a:t>
            </a:r>
          </a:p>
        </p:txBody>
      </p:sp>
      <p:sp>
        <p:nvSpPr>
          <p:cNvPr id="8" name="TextBox 2"/>
          <p:cNvSpPr txBox="1">
            <a:spLocks noChangeArrowheads="1"/>
          </p:cNvSpPr>
          <p:nvPr/>
        </p:nvSpPr>
        <p:spPr bwMode="auto">
          <a:xfrm>
            <a:off x="7260565" y="2820857"/>
            <a:ext cx="1476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Career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Awareness/ in-demand jobs</a:t>
            </a:r>
          </a:p>
        </p:txBody>
      </p:sp>
    </p:spTree>
    <p:extLst>
      <p:ext uri="{BB962C8B-B14F-4D97-AF65-F5344CB8AC3E}">
        <p14:creationId xmlns:p14="http://schemas.microsoft.com/office/powerpoint/2010/main" val="7244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 name="Title 1"/>
          <p:cNvSpPr txBox="1">
            <a:spLocks/>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Better Together!</a:t>
            </a:r>
          </a:p>
        </p:txBody>
      </p:sp>
      <p:sp>
        <p:nvSpPr>
          <p:cNvPr id="3" name="Content Placeholder 2"/>
          <p:cNvSpPr txBox="1">
            <a:spLocks/>
          </p:cNvSpPr>
          <p:nvPr/>
        </p:nvSpPr>
        <p:spPr bwMode="auto">
          <a:xfrm>
            <a:off x="1619250" y="1600200"/>
            <a:ext cx="7067550"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1200" cap="none" spc="0" normalizeH="0" baseline="0" noProof="0" dirty="0" smtClean="0">
                <a:ln>
                  <a:noFill/>
                </a:ln>
                <a:solidFill>
                  <a:srgbClr val="000000"/>
                </a:solidFill>
                <a:effectLst/>
                <a:uLnTx/>
                <a:uFillTx/>
                <a:latin typeface="Arial"/>
                <a:ea typeface="+mn-ea"/>
                <a:cs typeface="Arial"/>
              </a:rPr>
              <a:t>Community Colleges (CTE)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1200" cap="none" spc="0" normalizeH="0" baseline="0" noProof="0" dirty="0" smtClean="0">
                <a:ln>
                  <a:noFill/>
                </a:ln>
                <a:solidFill>
                  <a:srgbClr val="000000"/>
                </a:solidFill>
                <a:effectLst/>
                <a:uLnTx/>
                <a:uFillTx/>
                <a:latin typeface="Arial"/>
                <a:ea typeface="+mn-ea"/>
                <a:cs typeface="Arial"/>
              </a:rPr>
              <a:t>Employers &amp; Next Gen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1200" cap="none" spc="0" normalizeH="0" baseline="0" noProof="0" dirty="0" smtClean="0">
                <a:ln>
                  <a:noFill/>
                </a:ln>
                <a:solidFill>
                  <a:srgbClr val="000000"/>
                </a:solidFill>
                <a:effectLst/>
                <a:uLnTx/>
                <a:uFillTx/>
                <a:latin typeface="Arial"/>
                <a:ea typeface="+mn-ea"/>
                <a:cs typeface="Arial"/>
              </a:rPr>
              <a:t>Workforce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1200" cap="none" spc="0" normalizeH="0" baseline="0" noProof="0" dirty="0" smtClean="0">
                <a:ln>
                  <a:noFill/>
                </a:ln>
                <a:solidFill>
                  <a:srgbClr val="000000"/>
                </a:solidFill>
                <a:effectLst/>
                <a:uLnTx/>
                <a:uFillTx/>
                <a:latin typeface="Arial"/>
                <a:ea typeface="+mn-ea"/>
                <a:cs typeface="Arial"/>
              </a:rPr>
              <a:t>Community Service Providers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1200" cap="none" spc="0" normalizeH="0" baseline="0" noProof="0" dirty="0" smtClean="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4" name="Picture 3"/>
          <p:cNvPicPr>
            <a:picLocks noChangeAspect="1"/>
          </p:cNvPicPr>
          <p:nvPr/>
        </p:nvPicPr>
        <p:blipFill>
          <a:blip r:embed="rId4"/>
          <a:stretch>
            <a:fillRect/>
          </a:stretch>
        </p:blipFill>
        <p:spPr>
          <a:xfrm>
            <a:off x="3346664" y="3760486"/>
            <a:ext cx="1837040" cy="1033128"/>
          </a:xfrm>
          <a:prstGeom prst="ellipse">
            <a:avLst/>
          </a:prstGeom>
          <a:ln>
            <a:noFill/>
          </a:ln>
          <a:effectLst>
            <a:softEdge rad="112500"/>
          </a:effectLst>
        </p:spPr>
      </p:pic>
    </p:spTree>
    <p:extLst>
      <p:ext uri="{BB962C8B-B14F-4D97-AF65-F5344CB8AC3E}">
        <p14:creationId xmlns:p14="http://schemas.microsoft.com/office/powerpoint/2010/main" val="3457763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 name="Title 1"/>
          <p:cNvSpPr txBox="1">
            <a:spLocks/>
          </p:cNvSpPr>
          <p:nvPr/>
        </p:nvSpPr>
        <p:spPr bwMode="auto">
          <a:xfrm rot="16200000">
            <a:off x="-2109787" y="1889679"/>
            <a:ext cx="492235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Examples</a:t>
            </a:r>
          </a:p>
        </p:txBody>
      </p:sp>
      <p:pic>
        <p:nvPicPr>
          <p:cNvPr id="3" name="Picture 2"/>
          <p:cNvPicPr>
            <a:picLocks noChangeAspect="1"/>
          </p:cNvPicPr>
          <p:nvPr/>
        </p:nvPicPr>
        <p:blipFill>
          <a:blip r:embed="rId4"/>
          <a:stretch>
            <a:fillRect/>
          </a:stretch>
        </p:blipFill>
        <p:spPr>
          <a:xfrm>
            <a:off x="750439" y="0"/>
            <a:ext cx="8393561" cy="5143499"/>
          </a:xfrm>
          <a:prstGeom prst="rect">
            <a:avLst/>
          </a:prstGeom>
        </p:spPr>
      </p:pic>
    </p:spTree>
    <p:extLst>
      <p:ext uri="{BB962C8B-B14F-4D97-AF65-F5344CB8AC3E}">
        <p14:creationId xmlns:p14="http://schemas.microsoft.com/office/powerpoint/2010/main" val="1803734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 name="Title 1"/>
          <p:cNvSpPr txBox="1">
            <a:spLocks/>
          </p:cNvSpPr>
          <p:nvPr/>
        </p:nvSpPr>
        <p:spPr bwMode="auto">
          <a:xfrm rot="16200000">
            <a:off x="-2109787" y="1889679"/>
            <a:ext cx="492235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Examples</a:t>
            </a:r>
          </a:p>
        </p:txBody>
      </p:sp>
      <p:pic>
        <p:nvPicPr>
          <p:cNvPr id="4" name="Picture 3"/>
          <p:cNvPicPr>
            <a:picLocks noChangeAspect="1"/>
          </p:cNvPicPr>
          <p:nvPr/>
        </p:nvPicPr>
        <p:blipFill>
          <a:blip r:embed="rId4"/>
          <a:stretch>
            <a:fillRect/>
          </a:stretch>
        </p:blipFill>
        <p:spPr>
          <a:xfrm>
            <a:off x="737827" y="0"/>
            <a:ext cx="8406174" cy="5143500"/>
          </a:xfrm>
          <a:prstGeom prst="rect">
            <a:avLst/>
          </a:prstGeom>
        </p:spPr>
      </p:pic>
    </p:spTree>
    <p:extLst>
      <p:ext uri="{BB962C8B-B14F-4D97-AF65-F5344CB8AC3E}">
        <p14:creationId xmlns:p14="http://schemas.microsoft.com/office/powerpoint/2010/main" val="1176627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graphicFrame>
        <p:nvGraphicFramePr>
          <p:cNvPr id="64" name="Diagram 63"/>
          <p:cNvGraphicFramePr/>
          <p:nvPr>
            <p:extLst>
              <p:ext uri="{D42A27DB-BD31-4B8C-83A1-F6EECF244321}">
                <p14:modId xmlns:p14="http://schemas.microsoft.com/office/powerpoint/2010/main" val="3236497015"/>
              </p:ext>
            </p:extLst>
          </p:nvPr>
        </p:nvGraphicFramePr>
        <p:xfrm>
          <a:off x="0" y="0"/>
          <a:ext cx="9144000" cy="4894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7882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 name="Title 1"/>
          <p:cNvSpPr txBox="1">
            <a:spLocks/>
          </p:cNvSpPr>
          <p:nvPr/>
        </p:nvSpPr>
        <p:spPr bwMode="auto">
          <a:xfrm rot="16200000">
            <a:off x="-2109787" y="1889679"/>
            <a:ext cx="492235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Examples</a:t>
            </a:r>
          </a:p>
        </p:txBody>
      </p:sp>
      <p:pic>
        <p:nvPicPr>
          <p:cNvPr id="3" name="Picture 2"/>
          <p:cNvPicPr>
            <a:picLocks noChangeAspect="1"/>
          </p:cNvPicPr>
          <p:nvPr/>
        </p:nvPicPr>
        <p:blipFill>
          <a:blip r:embed="rId4"/>
          <a:stretch>
            <a:fillRect/>
          </a:stretch>
        </p:blipFill>
        <p:spPr>
          <a:xfrm>
            <a:off x="706295" y="1"/>
            <a:ext cx="8437705" cy="5143499"/>
          </a:xfrm>
          <a:prstGeom prst="rect">
            <a:avLst/>
          </a:prstGeom>
        </p:spPr>
      </p:pic>
    </p:spTree>
    <p:extLst>
      <p:ext uri="{BB962C8B-B14F-4D97-AF65-F5344CB8AC3E}">
        <p14:creationId xmlns:p14="http://schemas.microsoft.com/office/powerpoint/2010/main" val="2282435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19602" y="0"/>
            <a:ext cx="7139035" cy="1166648"/>
          </a:xfrm>
          <a:prstGeom prst="rect">
            <a:avLst/>
          </a:prstGeom>
        </p:spPr>
      </p:pic>
      <p:sp>
        <p:nvSpPr>
          <p:cNvPr id="3" name="Rectangle 2"/>
          <p:cNvSpPr/>
          <p:nvPr/>
        </p:nvSpPr>
        <p:spPr>
          <a:xfrm>
            <a:off x="2992296" y="1272310"/>
            <a:ext cx="4572000" cy="2529923"/>
          </a:xfrm>
          <a:prstGeom prst="rect">
            <a:avLst/>
          </a:prstGeom>
        </p:spPr>
        <p:txBody>
          <a:bodyPr>
            <a:spAutoFit/>
          </a:bodyPr>
          <a:lstStyle/>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Training Next Gen State team</a:t>
            </a:r>
          </a:p>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WCCC training to Academic VP’s</a:t>
            </a:r>
          </a:p>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Workforce Development Council</a:t>
            </a:r>
          </a:p>
          <a:p>
            <a:pPr marL="342900" marR="0" lvl="0" indent="-342900" defTabSz="91440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1200" cap="none" spc="0" normalizeH="0" baseline="0" noProof="0" dirty="0" smtClean="0">
                <a:ln>
                  <a:noFill/>
                </a:ln>
                <a:solidFill>
                  <a:sysClr val="windowText" lastClr="000000"/>
                </a:solidFill>
                <a:effectLst/>
                <a:uLnTx/>
                <a:uFillTx/>
                <a:ea typeface="+mn-ea"/>
              </a:rPr>
              <a:t>Unified State Plan</a:t>
            </a:r>
          </a:p>
        </p:txBody>
      </p:sp>
    </p:spTree>
    <p:extLst>
      <p:ext uri="{BB962C8B-B14F-4D97-AF65-F5344CB8AC3E}">
        <p14:creationId xmlns:p14="http://schemas.microsoft.com/office/powerpoint/2010/main" val="3252712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IET Planning Tool</a:t>
            </a:r>
          </a:p>
        </p:txBody>
      </p:sp>
      <p:pic>
        <p:nvPicPr>
          <p:cNvPr id="5" name="Picture 4"/>
          <p:cNvPicPr>
            <a:picLocks noChangeAspect="1"/>
          </p:cNvPicPr>
          <p:nvPr/>
        </p:nvPicPr>
        <p:blipFill>
          <a:blip r:embed="rId4"/>
          <a:stretch>
            <a:fillRect/>
          </a:stretch>
        </p:blipFill>
        <p:spPr>
          <a:xfrm>
            <a:off x="3619762" y="1964910"/>
            <a:ext cx="2129222" cy="12303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57513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4" name="Title 1"/>
          <p:cNvSpPr txBox="1">
            <a:spLocks/>
          </p:cNvSpPr>
          <p:nvPr/>
        </p:nvSpPr>
        <p:spPr bwMode="auto">
          <a:xfrm rot="16200000">
            <a:off x="-2542425" y="2069778"/>
            <a:ext cx="57280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IET Planning Tool</a:t>
            </a:r>
          </a:p>
        </p:txBody>
      </p:sp>
      <p:pic>
        <p:nvPicPr>
          <p:cNvPr id="2" name="Picture 1"/>
          <p:cNvPicPr>
            <a:picLocks noChangeAspect="1"/>
          </p:cNvPicPr>
          <p:nvPr/>
        </p:nvPicPr>
        <p:blipFill>
          <a:blip r:embed="rId4"/>
          <a:stretch>
            <a:fillRect/>
          </a:stretch>
        </p:blipFill>
        <p:spPr>
          <a:xfrm>
            <a:off x="725215" y="0"/>
            <a:ext cx="8418786" cy="5143500"/>
          </a:xfrm>
          <a:prstGeom prst="rect">
            <a:avLst/>
          </a:prstGeom>
        </p:spPr>
      </p:pic>
    </p:spTree>
    <p:extLst>
      <p:ext uri="{BB962C8B-B14F-4D97-AF65-F5344CB8AC3E}">
        <p14:creationId xmlns:p14="http://schemas.microsoft.com/office/powerpoint/2010/main" val="329630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4" name="Title 1"/>
          <p:cNvSpPr txBox="1">
            <a:spLocks/>
          </p:cNvSpPr>
          <p:nvPr/>
        </p:nvSpPr>
        <p:spPr bwMode="auto">
          <a:xfrm rot="16200000">
            <a:off x="-2542425" y="2069778"/>
            <a:ext cx="57280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IET Planning Tool</a:t>
            </a:r>
          </a:p>
        </p:txBody>
      </p:sp>
      <p:pic>
        <p:nvPicPr>
          <p:cNvPr id="2" name="Picture 1"/>
          <p:cNvPicPr>
            <a:picLocks noChangeAspect="1"/>
          </p:cNvPicPr>
          <p:nvPr/>
        </p:nvPicPr>
        <p:blipFill>
          <a:blip r:embed="rId4"/>
          <a:stretch>
            <a:fillRect/>
          </a:stretch>
        </p:blipFill>
        <p:spPr>
          <a:xfrm>
            <a:off x="693683" y="0"/>
            <a:ext cx="8450317" cy="5143500"/>
          </a:xfrm>
          <a:prstGeom prst="rect">
            <a:avLst/>
          </a:prstGeom>
        </p:spPr>
      </p:pic>
    </p:spTree>
    <p:extLst>
      <p:ext uri="{BB962C8B-B14F-4D97-AF65-F5344CB8AC3E}">
        <p14:creationId xmlns:p14="http://schemas.microsoft.com/office/powerpoint/2010/main" val="22837437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4" name="Title 1"/>
          <p:cNvSpPr txBox="1">
            <a:spLocks/>
          </p:cNvSpPr>
          <p:nvPr/>
        </p:nvSpPr>
        <p:spPr bwMode="auto">
          <a:xfrm rot="16200000">
            <a:off x="-2542425" y="2069778"/>
            <a:ext cx="572808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a:ea typeface="+mj-ea"/>
                <a:cs typeface="Arial"/>
              </a:rPr>
              <a:t>IET Planning Tool</a:t>
            </a:r>
          </a:p>
        </p:txBody>
      </p:sp>
      <p:pic>
        <p:nvPicPr>
          <p:cNvPr id="2" name="Picture 1"/>
          <p:cNvPicPr>
            <a:picLocks noChangeAspect="1"/>
          </p:cNvPicPr>
          <p:nvPr/>
        </p:nvPicPr>
        <p:blipFill>
          <a:blip r:embed="rId4"/>
          <a:stretch>
            <a:fillRect/>
          </a:stretch>
        </p:blipFill>
        <p:spPr>
          <a:xfrm>
            <a:off x="688948" y="0"/>
            <a:ext cx="8455052" cy="5143500"/>
          </a:xfrm>
          <a:prstGeom prst="rect">
            <a:avLst/>
          </a:prstGeom>
        </p:spPr>
      </p:pic>
    </p:spTree>
    <p:extLst>
      <p:ext uri="{BB962C8B-B14F-4D97-AF65-F5344CB8AC3E}">
        <p14:creationId xmlns:p14="http://schemas.microsoft.com/office/powerpoint/2010/main" val="5734362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378361" y="1645543"/>
            <a:ext cx="5594681"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Planning a Lesson</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ILM/ILP</a:t>
            </a:r>
          </a:p>
        </p:txBody>
      </p:sp>
    </p:spTree>
    <p:extLst>
      <p:ext uri="{BB962C8B-B14F-4D97-AF65-F5344CB8AC3E}">
        <p14:creationId xmlns:p14="http://schemas.microsoft.com/office/powerpoint/2010/main" val="1495819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73" y="108399"/>
            <a:ext cx="5573100" cy="552900"/>
          </a:xfrm>
        </p:spPr>
        <p:txBody>
          <a:bodyPr/>
          <a:lstStyle/>
          <a:p>
            <a:r>
              <a:rPr lang="en-US" dirty="0" smtClean="0"/>
              <a:t>Integrated Learning Maps</a:t>
            </a:r>
            <a:endParaRPr lang="en-US" dirty="0"/>
          </a:p>
        </p:txBody>
      </p:sp>
      <p:pic>
        <p:nvPicPr>
          <p:cNvPr id="5" name="Picture 4"/>
          <p:cNvPicPr>
            <a:picLocks noChangeAspect="1"/>
          </p:cNvPicPr>
          <p:nvPr/>
        </p:nvPicPr>
        <p:blipFill>
          <a:blip r:embed="rId3"/>
          <a:stretch>
            <a:fillRect/>
          </a:stretch>
        </p:blipFill>
        <p:spPr>
          <a:xfrm>
            <a:off x="2431657" y="756943"/>
            <a:ext cx="3948416" cy="4137400"/>
          </a:xfrm>
          <a:prstGeom prst="rect">
            <a:avLst/>
          </a:prstGeom>
        </p:spPr>
      </p:pic>
    </p:spTree>
    <p:extLst>
      <p:ext uri="{BB962C8B-B14F-4D97-AF65-F5344CB8AC3E}">
        <p14:creationId xmlns:p14="http://schemas.microsoft.com/office/powerpoint/2010/main" val="3779723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73" y="108399"/>
            <a:ext cx="5573100" cy="552900"/>
          </a:xfrm>
        </p:spPr>
        <p:txBody>
          <a:bodyPr/>
          <a:lstStyle/>
          <a:p>
            <a:r>
              <a:rPr lang="en-US" dirty="0" smtClean="0"/>
              <a:t>Integrated Learning Plans</a:t>
            </a:r>
            <a:endParaRPr lang="en-US" dirty="0"/>
          </a:p>
        </p:txBody>
      </p:sp>
      <p:pic>
        <p:nvPicPr>
          <p:cNvPr id="4" name="Picture 3"/>
          <p:cNvPicPr>
            <a:picLocks noChangeAspect="1"/>
          </p:cNvPicPr>
          <p:nvPr/>
        </p:nvPicPr>
        <p:blipFill>
          <a:blip r:embed="rId3"/>
          <a:stretch>
            <a:fillRect/>
          </a:stretch>
        </p:blipFill>
        <p:spPr>
          <a:xfrm>
            <a:off x="5363314" y="661299"/>
            <a:ext cx="3313618" cy="4354089"/>
          </a:xfrm>
          <a:prstGeom prst="rect">
            <a:avLst/>
          </a:prstGeom>
        </p:spPr>
      </p:pic>
      <p:pic>
        <p:nvPicPr>
          <p:cNvPr id="6" name="Picture 5"/>
          <p:cNvPicPr>
            <a:picLocks noChangeAspect="1"/>
          </p:cNvPicPr>
          <p:nvPr/>
        </p:nvPicPr>
        <p:blipFill>
          <a:blip r:embed="rId4"/>
          <a:stretch>
            <a:fillRect/>
          </a:stretch>
        </p:blipFill>
        <p:spPr>
          <a:xfrm>
            <a:off x="958229" y="718485"/>
            <a:ext cx="3232223" cy="4410933"/>
          </a:xfrm>
          <a:prstGeom prst="rect">
            <a:avLst/>
          </a:prstGeom>
        </p:spPr>
      </p:pic>
    </p:spTree>
    <p:extLst>
      <p:ext uri="{BB962C8B-B14F-4D97-AF65-F5344CB8AC3E}">
        <p14:creationId xmlns:p14="http://schemas.microsoft.com/office/powerpoint/2010/main" val="67647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Standards</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Federal and State</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903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Recruitment</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Advertising</a:t>
            </a:r>
            <a:endParaRPr lang="en" dirty="0" smtClean="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P</a:t>
            </a:r>
            <a:r>
              <a:rPr lang="en" dirty="0" smtClean="0">
                <a:latin typeface="Arial" panose="020B0604020202020204" pitchFamily="34" charset="0"/>
                <a:cs typeface="Arial" panose="020B0604020202020204" pitchFamily="34" charset="0"/>
              </a:rPr>
              <a:t>romoting AE</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8110;p63"/>
          <p:cNvGrpSpPr/>
          <p:nvPr/>
        </p:nvGrpSpPr>
        <p:grpSpPr>
          <a:xfrm>
            <a:off x="77492" y="232475"/>
            <a:ext cx="8973517" cy="4683258"/>
            <a:chOff x="749309" y="1112739"/>
            <a:chExt cx="2371603" cy="975465"/>
          </a:xfrm>
        </p:grpSpPr>
        <p:grpSp>
          <p:nvGrpSpPr>
            <p:cNvPr id="6" name="Google Shape;8111;p63"/>
            <p:cNvGrpSpPr/>
            <p:nvPr/>
          </p:nvGrpSpPr>
          <p:grpSpPr>
            <a:xfrm>
              <a:off x="1092126" y="1112739"/>
              <a:ext cx="2028786" cy="975465"/>
              <a:chOff x="1092126" y="1112739"/>
              <a:chExt cx="2028786" cy="975465"/>
            </a:xfrm>
          </p:grpSpPr>
          <p:sp>
            <p:nvSpPr>
              <p:cNvPr id="16" name="Google Shape;8112;p63"/>
              <p:cNvSpPr/>
              <p:nvPr/>
            </p:nvSpPr>
            <p:spPr>
              <a:xfrm>
                <a:off x="1092126"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ysClr val="windowText" lastClr="000000"/>
                    </a:solidFill>
                  </a:rPr>
                  <a:t>(National)</a:t>
                </a:r>
                <a:endParaRPr kumimoji="0" sz="1800" b="0" i="0" u="none" strike="noStrike" kern="0" cap="none" spc="0" normalizeH="0" baseline="0" noProof="0" dirty="0" smtClean="0">
                  <a:ln>
                    <a:noFill/>
                  </a:ln>
                  <a:solidFill>
                    <a:sysClr val="windowText" lastClr="000000"/>
                  </a:solidFill>
                  <a:effectLst/>
                  <a:uLnTx/>
                  <a:uFillTx/>
                </a:endParaRPr>
              </a:p>
            </p:txBody>
          </p:sp>
          <p:sp>
            <p:nvSpPr>
              <p:cNvPr id="17" name="Google Shape;8113;p63"/>
              <p:cNvSpPr/>
              <p:nvPr/>
            </p:nvSpPr>
            <p:spPr>
              <a:xfrm>
                <a:off x="1434943"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Reading</a:t>
                </a:r>
                <a:endParaRPr kumimoji="0" sz="1800" b="0" i="0" u="none" strike="noStrike" kern="0" cap="none" spc="0" normalizeH="0" baseline="0" noProof="0" dirty="0" smtClean="0">
                  <a:ln>
                    <a:noFill/>
                  </a:ln>
                  <a:solidFill>
                    <a:sysClr val="windowText" lastClr="000000"/>
                  </a:solidFill>
                  <a:effectLst/>
                  <a:uLnTx/>
                  <a:uFillTx/>
                </a:endParaRPr>
              </a:p>
            </p:txBody>
          </p:sp>
          <p:sp>
            <p:nvSpPr>
              <p:cNvPr id="18" name="Google Shape;8114;p63"/>
              <p:cNvSpPr/>
              <p:nvPr/>
            </p:nvSpPr>
            <p:spPr>
              <a:xfrm>
                <a:off x="1777760"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Writing</a:t>
                </a:r>
                <a:endParaRPr kumimoji="0" sz="1800" b="0" i="0" u="none" strike="noStrike" kern="0" cap="none" spc="0" normalizeH="0" baseline="0" noProof="0" dirty="0" smtClean="0">
                  <a:ln>
                    <a:noFill/>
                  </a:ln>
                  <a:solidFill>
                    <a:sysClr val="windowText" lastClr="000000"/>
                  </a:solidFill>
                  <a:effectLst/>
                  <a:uLnTx/>
                  <a:uFillTx/>
                </a:endParaRPr>
              </a:p>
            </p:txBody>
          </p:sp>
          <p:sp>
            <p:nvSpPr>
              <p:cNvPr id="19" name="Google Shape;8115;p63"/>
              <p:cNvSpPr/>
              <p:nvPr/>
            </p:nvSpPr>
            <p:spPr>
              <a:xfrm>
                <a:off x="2120578"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Speaking &amp; Listening</a:t>
                </a:r>
              </a:p>
              <a:p>
                <a:pPr marL="0" marR="0" lvl="0" indent="0"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dirty="0" smtClean="0">
                  <a:ln>
                    <a:noFill/>
                  </a:ln>
                  <a:solidFill>
                    <a:sysClr val="windowText" lastClr="000000"/>
                  </a:solidFill>
                  <a:effectLst/>
                  <a:uLnTx/>
                  <a:uFillTx/>
                </a:endParaRPr>
              </a:p>
            </p:txBody>
          </p:sp>
          <p:sp>
            <p:nvSpPr>
              <p:cNvPr id="20" name="Google Shape;8116;p63"/>
              <p:cNvSpPr/>
              <p:nvPr/>
            </p:nvSpPr>
            <p:spPr>
              <a:xfrm>
                <a:off x="2463395"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Language</a:t>
                </a:r>
                <a:endParaRPr kumimoji="0" sz="1600" b="0" i="0" u="none" strike="noStrike" kern="0" cap="none" spc="0" normalizeH="0" baseline="0" noProof="0" dirty="0" smtClean="0">
                  <a:ln>
                    <a:noFill/>
                  </a:ln>
                  <a:solidFill>
                    <a:sysClr val="windowText" lastClr="000000"/>
                  </a:solidFill>
                  <a:effectLst/>
                  <a:uLnTx/>
                  <a:uFillTx/>
                </a:endParaRPr>
              </a:p>
            </p:txBody>
          </p:sp>
          <p:sp>
            <p:nvSpPr>
              <p:cNvPr id="21" name="Google Shape;8117;p63"/>
              <p:cNvSpPr/>
              <p:nvPr/>
            </p:nvSpPr>
            <p:spPr>
              <a:xfrm>
                <a:off x="2806212"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Math</a:t>
                </a:r>
                <a:endParaRPr kumimoji="0" sz="1800" b="0" i="0" u="none" strike="noStrike" kern="0" cap="none" spc="0" normalizeH="0" baseline="0" noProof="0" dirty="0" smtClean="0">
                  <a:ln>
                    <a:noFill/>
                  </a:ln>
                  <a:solidFill>
                    <a:sysClr val="windowText" lastClr="000000"/>
                  </a:solidFill>
                  <a:effectLst/>
                  <a:uLnTx/>
                  <a:uFillTx/>
                </a:endParaRPr>
              </a:p>
            </p:txBody>
          </p:sp>
          <p:sp>
            <p:nvSpPr>
              <p:cNvPr id="22" name="Google Shape;8118;p63"/>
              <p:cNvSpPr/>
              <p:nvPr/>
            </p:nvSpPr>
            <p:spPr>
              <a:xfrm>
                <a:off x="1092126"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Note: Corresponds to CCRS</a:t>
                </a:r>
                <a:endParaRPr kumimoji="0" sz="1100" b="0" i="0" u="none" strike="noStrike" kern="0" cap="none" spc="0" normalizeH="0" baseline="0" noProof="0" dirty="0" smtClean="0">
                  <a:ln>
                    <a:noFill/>
                  </a:ln>
                  <a:solidFill>
                    <a:sysClr val="windowText" lastClr="000000"/>
                  </a:solidFill>
                  <a:effectLst/>
                  <a:uLnTx/>
                  <a:uFillTx/>
                </a:endParaRPr>
              </a:p>
            </p:txBody>
          </p:sp>
          <p:sp>
            <p:nvSpPr>
              <p:cNvPr id="23" name="Google Shape;8119;p63"/>
              <p:cNvSpPr/>
              <p:nvPr/>
            </p:nvSpPr>
            <p:spPr>
              <a:xfrm>
                <a:off x="1434943"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Reading</a:t>
                </a:r>
                <a:endParaRPr kumimoji="0" sz="1800" b="0" i="0" u="none" strike="noStrike" kern="0" cap="none" spc="0" normalizeH="0" baseline="0" noProof="0" dirty="0" smtClean="0">
                  <a:ln>
                    <a:noFill/>
                  </a:ln>
                  <a:solidFill>
                    <a:sysClr val="windowText" lastClr="000000"/>
                  </a:solidFill>
                  <a:effectLst/>
                  <a:uLnTx/>
                  <a:uFillTx/>
                </a:endParaRPr>
              </a:p>
            </p:txBody>
          </p:sp>
          <p:sp>
            <p:nvSpPr>
              <p:cNvPr id="24" name="Google Shape;8120;p63"/>
              <p:cNvSpPr/>
              <p:nvPr/>
            </p:nvSpPr>
            <p:spPr>
              <a:xfrm>
                <a:off x="1777760"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Writing</a:t>
                </a:r>
                <a:endParaRPr kumimoji="0" sz="1800" b="0" i="0" u="none" strike="noStrike" kern="0" cap="none" spc="0" normalizeH="0" baseline="0" noProof="0" dirty="0" smtClean="0">
                  <a:ln>
                    <a:noFill/>
                  </a:ln>
                  <a:solidFill>
                    <a:sysClr val="windowText" lastClr="000000"/>
                  </a:solidFill>
                  <a:effectLst/>
                  <a:uLnTx/>
                  <a:uFillTx/>
                </a:endParaRPr>
              </a:p>
            </p:txBody>
          </p:sp>
          <p:sp>
            <p:nvSpPr>
              <p:cNvPr id="25" name="Google Shape;8121;p63"/>
              <p:cNvSpPr/>
              <p:nvPr/>
            </p:nvSpPr>
            <p:spPr>
              <a:xfrm>
                <a:off x="2120578"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Google Shape;8122;p63"/>
              <p:cNvSpPr/>
              <p:nvPr/>
            </p:nvSpPr>
            <p:spPr>
              <a:xfrm>
                <a:off x="2463395"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Language</a:t>
                </a:r>
                <a:endParaRPr kumimoji="0" sz="1600" b="0" i="0" u="none" strike="noStrike" kern="0" cap="none" spc="0" normalizeH="0" baseline="0" noProof="0" dirty="0" smtClean="0">
                  <a:ln>
                    <a:noFill/>
                  </a:ln>
                  <a:solidFill>
                    <a:sysClr val="windowText" lastClr="000000"/>
                  </a:solidFill>
                  <a:effectLst/>
                  <a:uLnTx/>
                  <a:uFillTx/>
                </a:endParaRPr>
              </a:p>
            </p:txBody>
          </p:sp>
          <p:sp>
            <p:nvSpPr>
              <p:cNvPr id="27" name="Google Shape;8123;p63"/>
              <p:cNvSpPr/>
              <p:nvPr/>
            </p:nvSpPr>
            <p:spPr>
              <a:xfrm>
                <a:off x="2806212"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Math</a:t>
                </a:r>
                <a:endParaRPr kumimoji="0" sz="1800" b="0" i="0" u="none" strike="noStrike" kern="0" cap="none" spc="0" normalizeH="0" baseline="0" noProof="0" dirty="0" smtClean="0">
                  <a:ln>
                    <a:noFill/>
                  </a:ln>
                  <a:solidFill>
                    <a:sysClr val="windowText" lastClr="000000"/>
                  </a:solidFill>
                  <a:effectLst/>
                  <a:uLnTx/>
                  <a:uFillTx/>
                </a:endParaRPr>
              </a:p>
            </p:txBody>
          </p:sp>
          <p:sp>
            <p:nvSpPr>
              <p:cNvPr id="28" name="Google Shape;8124;p63"/>
              <p:cNvSpPr/>
              <p:nvPr/>
            </p:nvSpPr>
            <p:spPr>
              <a:xfrm>
                <a:off x="1092126" y="161184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ysClr val="windowText" lastClr="000000"/>
                    </a:solidFill>
                  </a:rPr>
                  <a:t>(State)</a:t>
                </a:r>
                <a:endParaRPr kumimoji="0" sz="1800" b="0" i="0" u="none" strike="noStrike" kern="0" cap="none" spc="0" normalizeH="0" baseline="0" noProof="0" dirty="0" smtClean="0">
                  <a:ln>
                    <a:noFill/>
                  </a:ln>
                  <a:solidFill>
                    <a:sysClr val="windowText" lastClr="000000"/>
                  </a:solidFill>
                  <a:effectLst/>
                  <a:uLnTx/>
                  <a:uFillTx/>
                </a:endParaRPr>
              </a:p>
            </p:txBody>
          </p:sp>
          <p:sp>
            <p:nvSpPr>
              <p:cNvPr id="29" name="Google Shape;8125;p63"/>
              <p:cNvSpPr/>
              <p:nvPr/>
            </p:nvSpPr>
            <p:spPr>
              <a:xfrm>
                <a:off x="1434943" y="1611849"/>
                <a:ext cx="1685634"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10 Workforce</a:t>
                </a:r>
                <a:r>
                  <a:rPr lang="en-US" sz="1800" dirty="0">
                    <a:solidFill>
                      <a:sysClr val="windowText" lastClr="000000"/>
                    </a:solidFill>
                  </a:rPr>
                  <a:t>-</a:t>
                </a:r>
                <a:r>
                  <a:rPr lang="en-US" sz="1800" dirty="0" smtClean="0">
                    <a:solidFill>
                      <a:sysClr val="windowText" lastClr="000000"/>
                    </a:solidFill>
                  </a:rPr>
                  <a:t>B</a:t>
                </a:r>
                <a:r>
                  <a:rPr kumimoji="0" lang="en-US" sz="1800" b="0" i="0" u="none" strike="noStrike" kern="0" cap="none" spc="0" normalizeH="0" noProof="0" dirty="0" err="1" smtClean="0">
                    <a:ln>
                      <a:noFill/>
                    </a:ln>
                    <a:solidFill>
                      <a:sysClr val="windowText" lastClr="000000"/>
                    </a:solidFill>
                    <a:effectLst/>
                    <a:uLnTx/>
                    <a:uFillTx/>
                  </a:rPr>
                  <a:t>ased</a:t>
                </a:r>
                <a:r>
                  <a:rPr kumimoji="0" lang="en-US" sz="1800" b="0" i="0" u="none" strike="noStrike" kern="0" cap="none" spc="0" normalizeH="0" noProof="0" dirty="0" smtClean="0">
                    <a:ln>
                      <a:noFill/>
                    </a:ln>
                    <a:solidFill>
                      <a:sysClr val="windowText" lastClr="000000"/>
                    </a:solidFill>
                    <a:effectLst/>
                    <a:uLnTx/>
                    <a:uFillTx/>
                  </a:rPr>
                  <a:t> Standards</a:t>
                </a:r>
              </a:p>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ysClr val="windowText" lastClr="000000"/>
                  </a:solidFill>
                  <a:effectLst/>
                  <a:uLnTx/>
                  <a:uFillTx/>
                </a:endParaRPr>
              </a:p>
            </p:txBody>
          </p:sp>
          <p:sp>
            <p:nvSpPr>
              <p:cNvPr id="34" name="Google Shape;8130;p63"/>
              <p:cNvSpPr/>
              <p:nvPr/>
            </p:nvSpPr>
            <p:spPr>
              <a:xfrm>
                <a:off x="1092126" y="186140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(State)</a:t>
                </a:r>
                <a:endParaRPr kumimoji="0" sz="1800" b="0" i="0" u="none" strike="noStrike" kern="0" cap="none" spc="0" normalizeH="0" baseline="0" noProof="0" dirty="0" smtClean="0">
                  <a:ln>
                    <a:noFill/>
                  </a:ln>
                  <a:solidFill>
                    <a:sysClr val="windowText" lastClr="000000"/>
                  </a:solidFill>
                  <a:effectLst/>
                  <a:uLnTx/>
                  <a:uFillTx/>
                </a:endParaRPr>
              </a:p>
            </p:txBody>
          </p:sp>
          <p:sp>
            <p:nvSpPr>
              <p:cNvPr id="36" name="Google Shape;8132;p63"/>
              <p:cNvSpPr/>
              <p:nvPr/>
            </p:nvSpPr>
            <p:spPr>
              <a:xfrm>
                <a:off x="1454241" y="1861404"/>
                <a:ext cx="1666336"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10 Social Capital Skill</a:t>
                </a:r>
                <a:r>
                  <a:rPr kumimoji="0" lang="en-US" sz="1800" b="0" i="0" u="none" strike="noStrike" kern="0" cap="none" spc="0" normalizeH="0" noProof="0" dirty="0" smtClean="0">
                    <a:ln>
                      <a:noFill/>
                    </a:ln>
                    <a:solidFill>
                      <a:sysClr val="windowText" lastClr="000000"/>
                    </a:solidFill>
                    <a:effectLst/>
                    <a:uLnTx/>
                    <a:uFillTx/>
                  </a:rPr>
                  <a:t> Standards</a:t>
                </a:r>
                <a:r>
                  <a:rPr kumimoji="0" lang="en-US" sz="1800" b="0" i="0" u="none" strike="noStrike" kern="0" cap="none" spc="0" normalizeH="0" baseline="0" noProof="0" dirty="0" smtClean="0">
                    <a:ln>
                      <a:noFill/>
                    </a:ln>
                    <a:solidFill>
                      <a:sysClr val="windowText" lastClr="000000"/>
                    </a:solidFill>
                    <a:effectLst/>
                    <a:uLnTx/>
                    <a:uFillTx/>
                  </a:rPr>
                  <a:t> for Workforce</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7" name="Google Shape;8136;p63"/>
            <p:cNvGrpSpPr/>
            <p:nvPr/>
          </p:nvGrpSpPr>
          <p:grpSpPr>
            <a:xfrm>
              <a:off x="749309" y="1112739"/>
              <a:ext cx="314700" cy="975464"/>
              <a:chOff x="749309" y="1112739"/>
              <a:chExt cx="314700" cy="975464"/>
            </a:xfrm>
          </p:grpSpPr>
          <p:sp>
            <p:nvSpPr>
              <p:cNvPr id="12" name="Google Shape;8137;p63"/>
              <p:cNvSpPr/>
              <p:nvPr/>
            </p:nvSpPr>
            <p:spPr>
              <a:xfrm>
                <a:off x="749309" y="136229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ELP</a:t>
                </a:r>
                <a:endParaRPr kumimoji="0" sz="1800" b="0" i="0" u="none" strike="noStrike" kern="0" cap="none" spc="0" normalizeH="0" baseline="0" noProof="0" dirty="0" smtClean="0">
                  <a:ln>
                    <a:noFill/>
                  </a:ln>
                  <a:solidFill>
                    <a:sysClr val="windowText" lastClr="000000"/>
                  </a:solidFill>
                  <a:effectLst/>
                  <a:uLnTx/>
                  <a:uFillTx/>
                </a:endParaRPr>
              </a:p>
            </p:txBody>
          </p:sp>
          <p:sp>
            <p:nvSpPr>
              <p:cNvPr id="13" name="Google Shape;8138;p63"/>
              <p:cNvSpPr/>
              <p:nvPr/>
            </p:nvSpPr>
            <p:spPr>
              <a:xfrm>
                <a:off x="749309" y="161184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Employability Skill</a:t>
                </a:r>
                <a:r>
                  <a:rPr lang="en-US" sz="1200" dirty="0">
                    <a:solidFill>
                      <a:sysClr val="windowText" lastClr="000000"/>
                    </a:solidFill>
                  </a:rPr>
                  <a:t>s</a:t>
                </a:r>
                <a:endParaRPr kumimoji="0" sz="1200" b="0" i="0" u="none" strike="noStrike" kern="0" cap="none" spc="0" normalizeH="0" baseline="0" noProof="0" dirty="0" smtClean="0">
                  <a:ln>
                    <a:noFill/>
                  </a:ln>
                  <a:solidFill>
                    <a:sysClr val="windowText" lastClr="000000"/>
                  </a:solidFill>
                  <a:effectLst/>
                  <a:uLnTx/>
                  <a:uFillTx/>
                </a:endParaRPr>
              </a:p>
            </p:txBody>
          </p:sp>
          <p:sp>
            <p:nvSpPr>
              <p:cNvPr id="14" name="Google Shape;8139;p63"/>
              <p:cNvSpPr/>
              <p:nvPr/>
            </p:nvSpPr>
            <p:spPr>
              <a:xfrm>
                <a:off x="749309" y="1861404"/>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Social Capital</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rPr>
                  <a:t>Skills	</a:t>
                </a:r>
                <a:endParaRPr kumimoji="0" sz="1200" b="0" i="0" u="none" strike="noStrike" kern="0" cap="none" spc="0" normalizeH="0" baseline="0" noProof="0" dirty="0" smtClean="0">
                  <a:ln>
                    <a:noFill/>
                  </a:ln>
                  <a:solidFill>
                    <a:sysClr val="windowText" lastClr="000000"/>
                  </a:solidFill>
                  <a:effectLst/>
                  <a:uLnTx/>
                  <a:uFillTx/>
                </a:endParaRPr>
              </a:p>
            </p:txBody>
          </p:sp>
          <p:sp>
            <p:nvSpPr>
              <p:cNvPr id="15" name="Google Shape;8140;p63"/>
              <p:cNvSpPr/>
              <p:nvPr/>
            </p:nvSpPr>
            <p:spPr>
              <a:xfrm>
                <a:off x="749309" y="1112739"/>
                <a:ext cx="314700" cy="2268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CCRS</a:t>
                </a:r>
                <a:endParaRPr kumimoji="0" sz="1800" b="0" i="0" u="none" strike="noStrike" kern="0" cap="none" spc="0" normalizeH="0" baseline="0" noProof="0" dirty="0" smtClean="0">
                  <a:ln>
                    <a:noFill/>
                  </a:ln>
                  <a:solidFill>
                    <a:sysClr val="windowText" lastClr="000000"/>
                  </a:solidFill>
                  <a:effectLst/>
                  <a:uLnTx/>
                  <a:uFillTx/>
                </a:endParaRPr>
              </a:p>
            </p:txBody>
          </p:sp>
        </p:grpSp>
        <p:sp>
          <p:nvSpPr>
            <p:cNvPr id="8" name="Google Shape;8141;p63"/>
            <p:cNvSpPr/>
            <p:nvPr/>
          </p:nvSpPr>
          <p:spPr>
            <a:xfrm>
              <a:off x="1434877" y="1258345"/>
              <a:ext cx="1685700" cy="78600"/>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Standards available </a:t>
              </a:r>
              <a:r>
                <a:rPr kumimoji="0" lang="en-US" sz="1800" b="0" i="0" u="none" strike="noStrike" kern="0" cap="none" spc="0" normalizeH="0" baseline="0" noProof="0" dirty="0" smtClean="0">
                  <a:ln>
                    <a:noFill/>
                  </a:ln>
                  <a:solidFill>
                    <a:sysClr val="windowText" lastClr="000000"/>
                  </a:solidFill>
                  <a:effectLst/>
                  <a:uLnTx/>
                  <a:uFillTx/>
                  <a:hlinkClick r:id="rId3"/>
                </a:rPr>
                <a:t>here</a:t>
              </a:r>
              <a:r>
                <a:rPr kumimoji="0" lang="en-US" sz="1800" b="0" i="0" u="none" strike="noStrike" kern="0" cap="none" spc="0" normalizeH="0" baseline="0" noProof="0" dirty="0" smtClean="0">
                  <a:ln>
                    <a:noFill/>
                  </a:ln>
                  <a:solidFill>
                    <a:sysClr val="windowText" lastClr="000000"/>
                  </a:solidFill>
                  <a:effectLst/>
                  <a:uLnTx/>
                  <a:uFillTx/>
                </a:rPr>
                <a:t>.</a:t>
              </a:r>
              <a:endParaRPr kumimoji="0" sz="1800" b="0" i="0" u="none" strike="noStrike" kern="0" cap="none" spc="0" normalizeH="0" baseline="0" noProof="0" dirty="0" smtClean="0">
                <a:ln>
                  <a:noFill/>
                </a:ln>
                <a:solidFill>
                  <a:sysClr val="windowText" lastClr="000000"/>
                </a:solidFill>
                <a:effectLst/>
                <a:uLnTx/>
                <a:uFillTx/>
              </a:endParaRPr>
            </a:p>
          </p:txBody>
        </p:sp>
        <p:sp>
          <p:nvSpPr>
            <p:cNvPr id="9" name="Google Shape;8142;p63"/>
            <p:cNvSpPr/>
            <p:nvPr/>
          </p:nvSpPr>
          <p:spPr>
            <a:xfrm>
              <a:off x="1478672" y="2000408"/>
              <a:ext cx="1641905" cy="78600"/>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Standards available </a:t>
              </a:r>
              <a:r>
                <a:rPr kumimoji="0" lang="en-US" sz="1800" b="0" i="0" u="none" strike="noStrike" kern="0" cap="none" spc="0" normalizeH="0" baseline="0" noProof="0" dirty="0" smtClean="0">
                  <a:ln>
                    <a:noFill/>
                  </a:ln>
                  <a:solidFill>
                    <a:sysClr val="windowText" lastClr="000000"/>
                  </a:solidFill>
                  <a:effectLst/>
                  <a:uLnTx/>
                  <a:uFillTx/>
                  <a:hlinkClick r:id="rId4"/>
                </a:rPr>
                <a:t>here</a:t>
              </a:r>
              <a:r>
                <a:rPr kumimoji="0" lang="en-US" sz="1800" b="0" i="0" u="none" strike="noStrike" kern="0" cap="none" spc="0" normalizeH="0" baseline="0" noProof="0" dirty="0" smtClean="0">
                  <a:ln>
                    <a:noFill/>
                  </a:ln>
                  <a:solidFill>
                    <a:sysClr val="windowText" lastClr="000000"/>
                  </a:solidFill>
                  <a:effectLst/>
                  <a:uLnTx/>
                  <a:uFillTx/>
                </a:rPr>
                <a:t>.</a:t>
              </a:r>
              <a:endParaRPr kumimoji="0" sz="1800" b="0" i="0" u="none" strike="noStrike" kern="0" cap="none" spc="0" normalizeH="0" baseline="0" noProof="0" dirty="0" smtClean="0">
                <a:ln>
                  <a:noFill/>
                </a:ln>
                <a:solidFill>
                  <a:sysClr val="windowText" lastClr="000000"/>
                </a:solidFill>
                <a:effectLst/>
                <a:uLnTx/>
                <a:uFillTx/>
              </a:endParaRPr>
            </a:p>
          </p:txBody>
        </p:sp>
        <p:sp>
          <p:nvSpPr>
            <p:cNvPr id="10" name="Google Shape;8143;p63"/>
            <p:cNvSpPr/>
            <p:nvPr/>
          </p:nvSpPr>
          <p:spPr>
            <a:xfrm>
              <a:off x="1454241" y="1742545"/>
              <a:ext cx="1644143" cy="78600"/>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Standards available </a:t>
              </a:r>
              <a:r>
                <a:rPr kumimoji="0" lang="en-US" sz="1800" b="0" i="0" u="none" strike="noStrike" kern="0" cap="none" spc="0" normalizeH="0" baseline="0" noProof="0" dirty="0" smtClean="0">
                  <a:ln>
                    <a:noFill/>
                  </a:ln>
                  <a:solidFill>
                    <a:sysClr val="windowText" lastClr="000000"/>
                  </a:solidFill>
                  <a:effectLst/>
                  <a:uLnTx/>
                  <a:uFillTx/>
                  <a:hlinkClick r:id="rId4"/>
                </a:rPr>
                <a:t>here</a:t>
              </a:r>
              <a:r>
                <a:rPr kumimoji="0" lang="en-US" sz="1800" b="0" i="0" u="none" strike="noStrike" kern="0" cap="none" spc="0" normalizeH="0" baseline="0" noProof="0" dirty="0" smtClean="0">
                  <a:ln>
                    <a:noFill/>
                  </a:ln>
                  <a:solidFill>
                    <a:sysClr val="windowText" lastClr="000000"/>
                  </a:solidFill>
                  <a:effectLst/>
                  <a:uLnTx/>
                  <a:uFillTx/>
                </a:rPr>
                <a:t>.</a:t>
              </a:r>
              <a:endParaRPr kumimoji="0" sz="1800" b="0" i="0" u="none" strike="noStrike" kern="0" cap="none" spc="0" normalizeH="0" baseline="0" noProof="0" dirty="0" smtClean="0">
                <a:ln>
                  <a:noFill/>
                </a:ln>
                <a:solidFill>
                  <a:sysClr val="windowText" lastClr="000000"/>
                </a:solidFill>
                <a:effectLst/>
                <a:uLnTx/>
                <a:uFillTx/>
              </a:endParaRPr>
            </a:p>
          </p:txBody>
        </p:sp>
      </p:grpSp>
      <p:sp>
        <p:nvSpPr>
          <p:cNvPr id="41" name="Rectangle 40"/>
          <p:cNvSpPr/>
          <p:nvPr/>
        </p:nvSpPr>
        <p:spPr>
          <a:xfrm>
            <a:off x="5266006" y="1648266"/>
            <a:ext cx="1151277" cy="523220"/>
          </a:xfrm>
          <a:prstGeom prst="rect">
            <a:avLst/>
          </a:prstGeom>
        </p:spPr>
        <p:txBody>
          <a:bodyPr wrap="none">
            <a:spAutoFit/>
          </a:bodyPr>
          <a:lstStyle/>
          <a:p>
            <a:pPr lvl="0">
              <a:buClrTx/>
              <a:defRPr/>
            </a:pPr>
            <a:r>
              <a:rPr lang="en-US" dirty="0">
                <a:solidFill>
                  <a:sysClr val="windowText" lastClr="000000"/>
                </a:solidFill>
              </a:rPr>
              <a:t>Speaking &amp; </a:t>
            </a:r>
            <a:endParaRPr lang="en-US" dirty="0" smtClean="0">
              <a:solidFill>
                <a:sysClr val="windowText" lastClr="000000"/>
              </a:solidFill>
            </a:endParaRPr>
          </a:p>
          <a:p>
            <a:pPr lvl="0">
              <a:buClrTx/>
              <a:defRPr/>
            </a:pPr>
            <a:r>
              <a:rPr lang="en-US" dirty="0" smtClean="0">
                <a:solidFill>
                  <a:sysClr val="windowText" lastClr="000000"/>
                </a:solidFill>
              </a:rPr>
              <a:t>Listening</a:t>
            </a:r>
            <a:endParaRPr lang="en-US" dirty="0">
              <a:solidFill>
                <a:sysClr val="windowText" lastClr="000000"/>
              </a:solidFill>
            </a:endParaRPr>
          </a:p>
        </p:txBody>
      </p:sp>
      <p:sp>
        <p:nvSpPr>
          <p:cNvPr id="42" name="Google Shape;8141;p63"/>
          <p:cNvSpPr/>
          <p:nvPr/>
        </p:nvSpPr>
        <p:spPr>
          <a:xfrm>
            <a:off x="2671500" y="2121355"/>
            <a:ext cx="6378242" cy="37736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Standards available </a:t>
            </a:r>
            <a:r>
              <a:rPr kumimoji="0" lang="en-US" sz="1800" b="0" i="0" u="none" strike="noStrike" kern="0" cap="none" spc="0" normalizeH="0" baseline="0" noProof="0" dirty="0" smtClean="0">
                <a:ln>
                  <a:noFill/>
                </a:ln>
                <a:solidFill>
                  <a:sysClr val="windowText" lastClr="000000"/>
                </a:solidFill>
                <a:effectLst/>
                <a:uLnTx/>
                <a:uFillTx/>
                <a:hlinkClick r:id="rId5"/>
              </a:rPr>
              <a:t>here</a:t>
            </a:r>
            <a:r>
              <a:rPr kumimoji="0" lang="en-US" sz="1800" b="0" i="0" u="none" strike="noStrike" kern="0" cap="none" spc="0" normalizeH="0" baseline="0" noProof="0" dirty="0" smtClean="0">
                <a:ln>
                  <a:noFill/>
                </a:ln>
                <a:solidFill>
                  <a:sysClr val="windowText" lastClr="000000"/>
                </a:solidFill>
                <a:effectLst/>
                <a:uLnTx/>
                <a:uFillTx/>
              </a:rPr>
              <a:t>.</a:t>
            </a:r>
            <a:endParaRPr kumimoji="0"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8929227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Essential Components of Reading</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WIOA Mandated</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98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Essential Components of Reading</a:t>
            </a:r>
            <a:endParaRPr lang="en-US" dirty="0"/>
          </a:p>
        </p:txBody>
      </p:sp>
      <p:sp>
        <p:nvSpPr>
          <p:cNvPr id="3" name="TextBox 2"/>
          <p:cNvSpPr txBox="1"/>
          <p:nvPr/>
        </p:nvSpPr>
        <p:spPr>
          <a:xfrm>
            <a:off x="6122822" y="3577133"/>
            <a:ext cx="2150669" cy="307777"/>
          </a:xfrm>
          <a:prstGeom prst="rect">
            <a:avLst/>
          </a:prstGeom>
          <a:noFill/>
        </p:spPr>
        <p:txBody>
          <a:bodyPr wrap="square" rtlCol="0">
            <a:spAutoFit/>
          </a:bodyPr>
          <a:lstStyle/>
          <a:p>
            <a:r>
              <a:rPr lang="en-US" dirty="0" smtClean="0">
                <a:hlinkClick r:id="rId3"/>
              </a:rPr>
              <a:t>Policy #05012020</a:t>
            </a:r>
            <a:endParaRPr lang="en-US" dirty="0"/>
          </a:p>
        </p:txBody>
      </p:sp>
      <p:pic>
        <p:nvPicPr>
          <p:cNvPr id="9220" name="Picture 4" descr="Image result for multiple arr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0903" cy="5111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466068">
            <a:off x="2779775" y="3795631"/>
            <a:ext cx="1953159" cy="400110"/>
          </a:xfrm>
          <a:prstGeom prst="rect">
            <a:avLst/>
          </a:prstGeom>
          <a:noFill/>
        </p:spPr>
        <p:txBody>
          <a:bodyPr wrap="square" rtlCol="0">
            <a:spAutoFit/>
          </a:bodyPr>
          <a:lstStyle/>
          <a:p>
            <a:r>
              <a:rPr lang="en-US" sz="2000" dirty="0" err="1" smtClean="0"/>
              <a:t>Alphabetics</a:t>
            </a:r>
            <a:endParaRPr lang="en-US" sz="2000" dirty="0"/>
          </a:p>
        </p:txBody>
      </p:sp>
      <p:sp>
        <p:nvSpPr>
          <p:cNvPr id="6" name="TextBox 5"/>
          <p:cNvSpPr txBox="1"/>
          <p:nvPr/>
        </p:nvSpPr>
        <p:spPr>
          <a:xfrm>
            <a:off x="272396" y="3664916"/>
            <a:ext cx="1909267" cy="954107"/>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Phonemic awareness</a:t>
            </a:r>
          </a:p>
          <a:p>
            <a:pPr marL="285750" indent="-285750">
              <a:buFont typeface="Wingdings" panose="05000000000000000000" pitchFamily="2" charset="2"/>
              <a:buChar char="ü"/>
            </a:pPr>
            <a:r>
              <a:rPr lang="en-US" dirty="0" smtClean="0"/>
              <a:t>Phonics</a:t>
            </a:r>
          </a:p>
          <a:p>
            <a:pPr marL="285750" indent="-285750">
              <a:buFont typeface="Wingdings" panose="05000000000000000000" pitchFamily="2" charset="2"/>
              <a:buChar char="ü"/>
            </a:pPr>
            <a:r>
              <a:rPr lang="en-US" dirty="0" smtClean="0"/>
              <a:t>decoding</a:t>
            </a:r>
            <a:endParaRPr lang="en-US" dirty="0"/>
          </a:p>
        </p:txBody>
      </p:sp>
      <p:sp>
        <p:nvSpPr>
          <p:cNvPr id="7" name="TextBox 6"/>
          <p:cNvSpPr txBox="1"/>
          <p:nvPr/>
        </p:nvSpPr>
        <p:spPr>
          <a:xfrm rot="4942207">
            <a:off x="3835669" y="1344041"/>
            <a:ext cx="1309421" cy="400110"/>
          </a:xfrm>
          <a:prstGeom prst="rect">
            <a:avLst/>
          </a:prstGeom>
          <a:noFill/>
        </p:spPr>
        <p:txBody>
          <a:bodyPr wrap="square" rtlCol="0">
            <a:spAutoFit/>
          </a:bodyPr>
          <a:lstStyle/>
          <a:p>
            <a:r>
              <a:rPr lang="en-US" sz="2000" b="1" dirty="0" smtClean="0"/>
              <a:t>Fluency</a:t>
            </a:r>
            <a:endParaRPr lang="en-US" sz="2000" b="1" dirty="0"/>
          </a:p>
        </p:txBody>
      </p:sp>
      <p:sp>
        <p:nvSpPr>
          <p:cNvPr id="8" name="TextBox 7"/>
          <p:cNvSpPr txBox="1"/>
          <p:nvPr/>
        </p:nvSpPr>
        <p:spPr>
          <a:xfrm>
            <a:off x="3536898" y="0"/>
            <a:ext cx="1744676" cy="738664"/>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Read with efficiency &amp; ease</a:t>
            </a:r>
            <a:endParaRPr lang="en-US" dirty="0"/>
          </a:p>
        </p:txBody>
      </p:sp>
      <p:sp>
        <p:nvSpPr>
          <p:cNvPr id="9" name="TextBox 8"/>
          <p:cNvSpPr txBox="1"/>
          <p:nvPr/>
        </p:nvSpPr>
        <p:spPr>
          <a:xfrm rot="3393688">
            <a:off x="2979669" y="1781609"/>
            <a:ext cx="1828735" cy="400110"/>
          </a:xfrm>
          <a:prstGeom prst="rect">
            <a:avLst/>
          </a:prstGeom>
          <a:noFill/>
        </p:spPr>
        <p:txBody>
          <a:bodyPr wrap="square" rtlCol="0">
            <a:spAutoFit/>
          </a:bodyPr>
          <a:lstStyle/>
          <a:p>
            <a:r>
              <a:rPr lang="en-US" sz="2000" b="1" dirty="0" smtClean="0"/>
              <a:t>Vocabulary</a:t>
            </a:r>
            <a:endParaRPr lang="en-US" sz="2000" b="1" dirty="0"/>
          </a:p>
        </p:txBody>
      </p:sp>
      <p:sp>
        <p:nvSpPr>
          <p:cNvPr id="10" name="TextBox 9"/>
          <p:cNvSpPr txBox="1"/>
          <p:nvPr/>
        </p:nvSpPr>
        <p:spPr>
          <a:xfrm>
            <a:off x="1914936" y="35194"/>
            <a:ext cx="1411834" cy="954107"/>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Depth and use of appropriate words</a:t>
            </a:r>
            <a:endParaRPr lang="en-US" dirty="0"/>
          </a:p>
        </p:txBody>
      </p:sp>
      <p:sp>
        <p:nvSpPr>
          <p:cNvPr id="11" name="TextBox 10"/>
          <p:cNvSpPr txBox="1"/>
          <p:nvPr/>
        </p:nvSpPr>
        <p:spPr>
          <a:xfrm rot="2747217">
            <a:off x="1147496" y="1967629"/>
            <a:ext cx="3061677" cy="369332"/>
          </a:xfrm>
          <a:prstGeom prst="rect">
            <a:avLst/>
          </a:prstGeom>
          <a:noFill/>
        </p:spPr>
        <p:txBody>
          <a:bodyPr wrap="square" rtlCol="0">
            <a:spAutoFit/>
          </a:bodyPr>
          <a:lstStyle/>
          <a:p>
            <a:r>
              <a:rPr lang="en-US" sz="1800" b="1" dirty="0" smtClean="0"/>
              <a:t>Reading Comprehension</a:t>
            </a:r>
            <a:endParaRPr lang="en-US" sz="1800" b="1" dirty="0"/>
          </a:p>
        </p:txBody>
      </p:sp>
      <p:sp>
        <p:nvSpPr>
          <p:cNvPr id="12" name="TextBox 11"/>
          <p:cNvSpPr txBox="1"/>
          <p:nvPr/>
        </p:nvSpPr>
        <p:spPr>
          <a:xfrm>
            <a:off x="13972" y="162620"/>
            <a:ext cx="1600636" cy="954107"/>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Process &amp; product of understanding text</a:t>
            </a:r>
            <a:endParaRPr lang="en-US" dirty="0"/>
          </a:p>
        </p:txBody>
      </p:sp>
    </p:spTree>
    <p:extLst>
      <p:ext uri="{BB962C8B-B14F-4D97-AF65-F5344CB8AC3E}">
        <p14:creationId xmlns:p14="http://schemas.microsoft.com/office/powerpoint/2010/main" val="36887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259949" y="2211287"/>
            <a:ext cx="611437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Wyoming’s AE Programs</a:t>
            </a:r>
            <a:endParaRPr dirty="0">
              <a:latin typeface="Arial" panose="020B0604020202020204" pitchFamily="34" charset="0"/>
              <a:cs typeface="Arial" panose="020B0604020202020204" pitchFamily="34" charset="0"/>
            </a:endParaRPr>
          </a:p>
        </p:txBody>
      </p:sp>
      <p:sp>
        <p:nvSpPr>
          <p:cNvPr id="2" name="TextBox 1"/>
          <p:cNvSpPr txBox="1"/>
          <p:nvPr/>
        </p:nvSpPr>
        <p:spPr>
          <a:xfrm>
            <a:off x="4092946" y="3213666"/>
            <a:ext cx="3107410" cy="307777"/>
          </a:xfrm>
          <a:prstGeom prst="rect">
            <a:avLst/>
          </a:prstGeom>
          <a:noFill/>
        </p:spPr>
        <p:txBody>
          <a:bodyPr wrap="square" rtlCol="0">
            <a:spAutoFit/>
          </a:bodyPr>
          <a:lstStyle/>
          <a:p>
            <a:r>
              <a:rPr lang="en-US" dirty="0" smtClean="0"/>
              <a:t>Program Types Available</a:t>
            </a:r>
            <a:endParaRPr lang="en-US" dirty="0"/>
          </a:p>
        </p:txBody>
      </p:sp>
    </p:spTree>
    <p:extLst>
      <p:ext uri="{BB962C8B-B14F-4D97-AF65-F5344CB8AC3E}">
        <p14:creationId xmlns:p14="http://schemas.microsoft.com/office/powerpoint/2010/main" val="3340354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226764" y="46786"/>
            <a:ext cx="8617727" cy="833400"/>
          </a:xfrm>
        </p:spPr>
        <p:txBody>
          <a:bodyPr/>
          <a:lstStyle/>
          <a:p>
            <a:r>
              <a:rPr lang="en-US" sz="4000" dirty="0" smtClean="0"/>
              <a:t>Meeting the Needs of Wyomingites</a:t>
            </a:r>
            <a:endParaRPr lang="en-US" sz="4000" dirty="0"/>
          </a:p>
        </p:txBody>
      </p:sp>
      <p:grpSp>
        <p:nvGrpSpPr>
          <p:cNvPr id="5" name="Google Shape;8437;p64"/>
          <p:cNvGrpSpPr/>
          <p:nvPr/>
        </p:nvGrpSpPr>
        <p:grpSpPr>
          <a:xfrm>
            <a:off x="809145" y="1277670"/>
            <a:ext cx="7459926" cy="3524575"/>
            <a:chOff x="2413923" y="3711366"/>
            <a:chExt cx="1374117" cy="703260"/>
          </a:xfrm>
        </p:grpSpPr>
        <p:grpSp>
          <p:nvGrpSpPr>
            <p:cNvPr id="6" name="Google Shape;8438;p64"/>
            <p:cNvGrpSpPr/>
            <p:nvPr/>
          </p:nvGrpSpPr>
          <p:grpSpPr>
            <a:xfrm>
              <a:off x="2413923" y="3711366"/>
              <a:ext cx="1374117" cy="703260"/>
              <a:chOff x="2413923" y="3711366"/>
              <a:chExt cx="1374117" cy="703260"/>
            </a:xfrm>
          </p:grpSpPr>
          <p:sp>
            <p:nvSpPr>
              <p:cNvPr id="10" name="Google Shape;8439;p64"/>
              <p:cNvSpPr/>
              <p:nvPr/>
            </p:nvSpPr>
            <p:spPr>
              <a:xfrm>
                <a:off x="2484774" y="3827200"/>
                <a:ext cx="1231201" cy="587426"/>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11" name="Google Shape;8440;p64"/>
              <p:cNvGrpSpPr/>
              <p:nvPr/>
            </p:nvGrpSpPr>
            <p:grpSpPr>
              <a:xfrm>
                <a:off x="2600284" y="3808654"/>
                <a:ext cx="234506" cy="138009"/>
                <a:chOff x="2600284" y="3808654"/>
                <a:chExt cx="234506" cy="138009"/>
              </a:xfrm>
            </p:grpSpPr>
            <p:sp>
              <p:nvSpPr>
                <p:cNvPr id="24" name="Google Shape;8441;p64"/>
                <p:cNvSpPr/>
                <p:nvPr/>
              </p:nvSpPr>
              <p:spPr>
                <a:xfrm>
                  <a:off x="2767890" y="3879764"/>
                  <a:ext cx="66900" cy="66900"/>
                </a:xfrm>
                <a:prstGeom prst="ellipse">
                  <a:avLst/>
                </a:pr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25" name="Google Shape;8442;p64"/>
                <p:cNvCxnSpPr/>
                <p:nvPr/>
              </p:nvCxnSpPr>
              <p:spPr>
                <a:xfrm rot="10800000">
                  <a:off x="2600284" y="3808654"/>
                  <a:ext cx="201000" cy="723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12" name="Google Shape;8443;p64"/>
              <p:cNvGrpSpPr/>
              <p:nvPr/>
            </p:nvGrpSpPr>
            <p:grpSpPr>
              <a:xfrm>
                <a:off x="3359659" y="3805664"/>
                <a:ext cx="232294" cy="141000"/>
                <a:chOff x="3359659" y="3805664"/>
                <a:chExt cx="232294" cy="141000"/>
              </a:xfrm>
            </p:grpSpPr>
            <p:sp>
              <p:nvSpPr>
                <p:cNvPr id="22" name="Google Shape;8444;p64"/>
                <p:cNvSpPr/>
                <p:nvPr/>
              </p:nvSpPr>
              <p:spPr>
                <a:xfrm>
                  <a:off x="3359659" y="3879764"/>
                  <a:ext cx="66900" cy="66900"/>
                </a:xfrm>
                <a:prstGeom prst="ellipse">
                  <a:avLst/>
                </a:pr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23" name="Google Shape;8445;p64"/>
                <p:cNvCxnSpPr/>
                <p:nvPr/>
              </p:nvCxnSpPr>
              <p:spPr>
                <a:xfrm rot="10800000" flipH="1">
                  <a:off x="3393053" y="3805664"/>
                  <a:ext cx="198900" cy="780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13" name="Google Shape;8446;p64"/>
              <p:cNvGrpSpPr/>
              <p:nvPr/>
            </p:nvGrpSpPr>
            <p:grpSpPr>
              <a:xfrm>
                <a:off x="3067316" y="3711366"/>
                <a:ext cx="66900" cy="166809"/>
                <a:chOff x="3067316" y="3711366"/>
                <a:chExt cx="66900" cy="166809"/>
              </a:xfrm>
            </p:grpSpPr>
            <p:sp>
              <p:nvSpPr>
                <p:cNvPr id="20" name="Google Shape;8447;p64"/>
                <p:cNvSpPr/>
                <p:nvPr/>
              </p:nvSpPr>
              <p:spPr>
                <a:xfrm>
                  <a:off x="3067316" y="3811276"/>
                  <a:ext cx="66900" cy="66900"/>
                </a:xfrm>
                <a:prstGeom prst="ellipse">
                  <a:avLst/>
                </a:pr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21" name="Google Shape;8448;p64"/>
                <p:cNvCxnSpPr/>
                <p:nvPr/>
              </p:nvCxnSpPr>
              <p:spPr>
                <a:xfrm rot="-5400000">
                  <a:off x="3050460" y="3761616"/>
                  <a:ext cx="1011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14" name="Google Shape;8449;p64"/>
              <p:cNvGrpSpPr/>
              <p:nvPr/>
            </p:nvGrpSpPr>
            <p:grpSpPr>
              <a:xfrm>
                <a:off x="2413923" y="4058666"/>
                <a:ext cx="224119" cy="66900"/>
                <a:chOff x="2413923" y="4058666"/>
                <a:chExt cx="224119" cy="66900"/>
              </a:xfrm>
            </p:grpSpPr>
            <p:sp>
              <p:nvSpPr>
                <p:cNvPr id="18" name="Google Shape;8450;p64"/>
                <p:cNvSpPr/>
                <p:nvPr/>
              </p:nvSpPr>
              <p:spPr>
                <a:xfrm>
                  <a:off x="2571142" y="4058666"/>
                  <a:ext cx="66900" cy="66900"/>
                </a:xfrm>
                <a:prstGeom prst="ellipse">
                  <a:avLst/>
                </a:pr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19" name="Google Shape;8451;p64"/>
                <p:cNvCxnSpPr/>
                <p:nvPr/>
              </p:nvCxnSpPr>
              <p:spPr>
                <a:xfrm flipH="1">
                  <a:off x="2413923" y="4092060"/>
                  <a:ext cx="159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15" name="Google Shape;8452;p64"/>
              <p:cNvGrpSpPr/>
              <p:nvPr/>
            </p:nvGrpSpPr>
            <p:grpSpPr>
              <a:xfrm>
                <a:off x="3564643" y="4058666"/>
                <a:ext cx="223397" cy="66900"/>
                <a:chOff x="3564643" y="4058666"/>
                <a:chExt cx="223397" cy="66900"/>
              </a:xfrm>
            </p:grpSpPr>
            <p:sp>
              <p:nvSpPr>
                <p:cNvPr id="16" name="Google Shape;8453;p64"/>
                <p:cNvSpPr/>
                <p:nvPr/>
              </p:nvSpPr>
              <p:spPr>
                <a:xfrm>
                  <a:off x="3564643" y="4058666"/>
                  <a:ext cx="66900" cy="66900"/>
                </a:xfrm>
                <a:prstGeom prst="ellipse">
                  <a:avLst/>
                </a:prstGeom>
                <a:solidFill>
                  <a:srgbClr val="869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cxnSp>
              <p:nvCxnSpPr>
                <p:cNvPr id="17" name="Google Shape;8454;p64"/>
                <p:cNvCxnSpPr/>
                <p:nvPr/>
              </p:nvCxnSpPr>
              <p:spPr>
                <a:xfrm>
                  <a:off x="3630240" y="4092060"/>
                  <a:ext cx="1578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grpSp>
          <p:nvGrpSpPr>
            <p:cNvPr id="7" name="Google Shape;8455;p64"/>
            <p:cNvGrpSpPr/>
            <p:nvPr/>
          </p:nvGrpSpPr>
          <p:grpSpPr>
            <a:xfrm>
              <a:off x="2633353" y="3965763"/>
              <a:ext cx="933975" cy="445687"/>
              <a:chOff x="2633353" y="3965763"/>
              <a:chExt cx="933975" cy="445687"/>
            </a:xfrm>
          </p:grpSpPr>
          <p:sp>
            <p:nvSpPr>
              <p:cNvPr id="8" name="Google Shape;8456;p64"/>
              <p:cNvSpPr/>
              <p:nvPr/>
            </p:nvSpPr>
            <p:spPr>
              <a:xfrm>
                <a:off x="2633353" y="3965763"/>
                <a:ext cx="933975" cy="445687"/>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Google Shape;8457;p64"/>
              <p:cNvSpPr/>
              <p:nvPr/>
            </p:nvSpPr>
            <p:spPr>
              <a:xfrm>
                <a:off x="2702006" y="4030399"/>
                <a:ext cx="798496" cy="381051"/>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sp>
        <p:nvSpPr>
          <p:cNvPr id="26" name="TextBox 25"/>
          <p:cNvSpPr txBox="1"/>
          <p:nvPr/>
        </p:nvSpPr>
        <p:spPr>
          <a:xfrm>
            <a:off x="437579" y="2864368"/>
            <a:ext cx="1337859" cy="307777"/>
          </a:xfrm>
          <a:prstGeom prst="rect">
            <a:avLst/>
          </a:prstGeom>
          <a:noFill/>
        </p:spPr>
        <p:txBody>
          <a:bodyPr wrap="square" rtlCol="0">
            <a:spAutoFit/>
          </a:bodyPr>
          <a:lstStyle/>
          <a:p>
            <a:r>
              <a:rPr lang="en-US" dirty="0" smtClean="0"/>
              <a:t>Face-to-Face</a:t>
            </a:r>
            <a:endParaRPr lang="en-US" dirty="0"/>
          </a:p>
        </p:txBody>
      </p:sp>
      <p:sp>
        <p:nvSpPr>
          <p:cNvPr id="27" name="TextBox 26"/>
          <p:cNvSpPr txBox="1"/>
          <p:nvPr/>
        </p:nvSpPr>
        <p:spPr>
          <a:xfrm>
            <a:off x="828982" y="1484832"/>
            <a:ext cx="1619990" cy="307777"/>
          </a:xfrm>
          <a:prstGeom prst="rect">
            <a:avLst/>
          </a:prstGeom>
          <a:noFill/>
        </p:spPr>
        <p:txBody>
          <a:bodyPr wrap="square" rtlCol="0">
            <a:spAutoFit/>
          </a:bodyPr>
          <a:lstStyle/>
          <a:p>
            <a:r>
              <a:rPr lang="en-US" dirty="0" smtClean="0"/>
              <a:t>Distance Learning</a:t>
            </a:r>
            <a:endParaRPr lang="en-US" dirty="0"/>
          </a:p>
        </p:txBody>
      </p:sp>
      <p:sp>
        <p:nvSpPr>
          <p:cNvPr id="28" name="TextBox 27"/>
          <p:cNvSpPr txBox="1"/>
          <p:nvPr/>
        </p:nvSpPr>
        <p:spPr>
          <a:xfrm>
            <a:off x="6620444" y="1388455"/>
            <a:ext cx="1219340" cy="307777"/>
          </a:xfrm>
          <a:prstGeom prst="rect">
            <a:avLst/>
          </a:prstGeom>
          <a:noFill/>
        </p:spPr>
        <p:txBody>
          <a:bodyPr wrap="square" rtlCol="0">
            <a:spAutoFit/>
          </a:bodyPr>
          <a:lstStyle/>
          <a:p>
            <a:r>
              <a:rPr lang="en-US" dirty="0" smtClean="0"/>
              <a:t>Virtual</a:t>
            </a:r>
            <a:endParaRPr lang="en-US" dirty="0"/>
          </a:p>
        </p:txBody>
      </p:sp>
      <p:sp>
        <p:nvSpPr>
          <p:cNvPr id="29" name="TextBox 28"/>
          <p:cNvSpPr txBox="1"/>
          <p:nvPr/>
        </p:nvSpPr>
        <p:spPr>
          <a:xfrm>
            <a:off x="7408588" y="2856286"/>
            <a:ext cx="1219340" cy="307777"/>
          </a:xfrm>
          <a:prstGeom prst="rect">
            <a:avLst/>
          </a:prstGeom>
          <a:noFill/>
        </p:spPr>
        <p:txBody>
          <a:bodyPr wrap="square" rtlCol="0">
            <a:spAutoFit/>
          </a:bodyPr>
          <a:lstStyle/>
          <a:p>
            <a:r>
              <a:rPr lang="en-US" dirty="0" smtClean="0"/>
              <a:t>Hybrid</a:t>
            </a:r>
            <a:endParaRPr lang="en-US" dirty="0"/>
          </a:p>
        </p:txBody>
      </p:sp>
      <p:sp>
        <p:nvSpPr>
          <p:cNvPr id="30" name="TextBox 29"/>
          <p:cNvSpPr txBox="1"/>
          <p:nvPr/>
        </p:nvSpPr>
        <p:spPr>
          <a:xfrm>
            <a:off x="3806825" y="911260"/>
            <a:ext cx="1666418" cy="307777"/>
          </a:xfrm>
          <a:prstGeom prst="rect">
            <a:avLst/>
          </a:prstGeom>
          <a:noFill/>
        </p:spPr>
        <p:txBody>
          <a:bodyPr wrap="square" rtlCol="0">
            <a:spAutoFit/>
          </a:bodyPr>
          <a:lstStyle/>
          <a:p>
            <a:r>
              <a:rPr lang="en-US" u="sng" dirty="0" smtClean="0"/>
              <a:t>Flipped Classroom</a:t>
            </a:r>
            <a:endParaRPr lang="en-US" u="sng" dirty="0"/>
          </a:p>
        </p:txBody>
      </p:sp>
      <p:pic>
        <p:nvPicPr>
          <p:cNvPr id="31" name="Picture 30"/>
          <p:cNvPicPr>
            <a:picLocks noChangeAspect="1"/>
          </p:cNvPicPr>
          <p:nvPr/>
        </p:nvPicPr>
        <p:blipFill>
          <a:blip r:embed="rId3"/>
          <a:stretch>
            <a:fillRect/>
          </a:stretch>
        </p:blipFill>
        <p:spPr>
          <a:xfrm>
            <a:off x="3485554" y="3219176"/>
            <a:ext cx="2100146" cy="1575110"/>
          </a:xfrm>
          <a:prstGeom prst="ellipse">
            <a:avLst/>
          </a:prstGeom>
          <a:ln>
            <a:noFill/>
          </a:ln>
          <a:effectLst>
            <a:softEdge rad="112500"/>
          </a:effectLst>
        </p:spPr>
      </p:pic>
    </p:spTree>
    <p:extLst>
      <p:ext uri="{BB962C8B-B14F-4D97-AF65-F5344CB8AC3E}">
        <p14:creationId xmlns:p14="http://schemas.microsoft.com/office/powerpoint/2010/main" val="35805754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Distance Learning</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032370" y="3064422"/>
            <a:ext cx="33840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How it is used in Wyoming</a:t>
            </a:r>
            <a:endParaRPr dirty="0">
              <a:latin typeface="Arial" panose="020B0604020202020204" pitchFamily="34" charset="0"/>
              <a:cs typeface="Arial" panose="020B0604020202020204" pitchFamily="34" charset="0"/>
            </a:endParaRPr>
          </a:p>
        </p:txBody>
      </p:sp>
      <p:sp>
        <p:nvSpPr>
          <p:cNvPr id="2" name="TextBox 1"/>
          <p:cNvSpPr txBox="1"/>
          <p:nvPr/>
        </p:nvSpPr>
        <p:spPr>
          <a:xfrm>
            <a:off x="3665349" y="3897822"/>
            <a:ext cx="3107410" cy="523220"/>
          </a:xfrm>
          <a:prstGeom prst="rect">
            <a:avLst/>
          </a:prstGeom>
          <a:noFill/>
        </p:spPr>
        <p:txBody>
          <a:bodyPr wrap="square" rtlCol="0">
            <a:spAutoFit/>
          </a:bodyPr>
          <a:lstStyle/>
          <a:p>
            <a:r>
              <a:rPr lang="en-US" dirty="0" smtClean="0"/>
              <a:t>Wyoming’s Distance Learning Policy can be found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2264620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Hours for Distance Learning</a:t>
            </a:r>
            <a:endParaRPr lang="en-US" dirty="0"/>
          </a:p>
        </p:txBody>
      </p:sp>
      <p:pic>
        <p:nvPicPr>
          <p:cNvPr id="3" name="Picture 2"/>
          <p:cNvPicPr>
            <a:picLocks noChangeAspect="1"/>
          </p:cNvPicPr>
          <p:nvPr/>
        </p:nvPicPr>
        <p:blipFill>
          <a:blip r:embed="rId3"/>
          <a:stretch>
            <a:fillRect/>
          </a:stretch>
        </p:blipFill>
        <p:spPr>
          <a:xfrm>
            <a:off x="0" y="1432281"/>
            <a:ext cx="9144000" cy="3249447"/>
          </a:xfrm>
          <a:prstGeom prst="rect">
            <a:avLst/>
          </a:prstGeom>
        </p:spPr>
      </p:pic>
    </p:spTree>
    <p:extLst>
      <p:ext uri="{BB962C8B-B14F-4D97-AF65-F5344CB8AC3E}">
        <p14:creationId xmlns:p14="http://schemas.microsoft.com/office/powerpoint/2010/main" val="7032560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a:t>Recording Proxy Hours In LACES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37223680"/>
              </p:ext>
            </p:extLst>
          </p:nvPr>
        </p:nvGraphicFramePr>
        <p:xfrm>
          <a:off x="2874874" y="212141"/>
          <a:ext cx="6137452" cy="4931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p:cNvSpPr>
            <a:spLocks noGrp="1"/>
          </p:cNvSpPr>
          <p:nvPr>
            <p:ph type="body" sz="half" idx="2"/>
          </p:nvPr>
        </p:nvSpPr>
        <p:spPr/>
        <p:txBody>
          <a:bodyPr>
            <a:normAutofit/>
          </a:bodyPr>
          <a:lstStyle/>
          <a:p>
            <a:pPr marL="257175" indent="-257175">
              <a:buFont typeface="Wingdings" panose="05000000000000000000" pitchFamily="2" charset="2"/>
              <a:buChar char="Ø"/>
            </a:pPr>
            <a:r>
              <a:rPr lang="en-US" sz="1500" dirty="0"/>
              <a:t>Must be recorded as ‘distance learning hours’</a:t>
            </a:r>
          </a:p>
          <a:p>
            <a:pPr marL="257175" indent="-257175">
              <a:buFont typeface="Wingdings" panose="05000000000000000000" pitchFamily="2" charset="2"/>
              <a:buChar char="Ø"/>
            </a:pPr>
            <a:r>
              <a:rPr lang="en-US" sz="1500" dirty="0"/>
              <a:t># of hours determined by online platform OR through State policy </a:t>
            </a:r>
          </a:p>
          <a:p>
            <a:pPr marL="257175" indent="-257175">
              <a:buFont typeface="Wingdings" panose="05000000000000000000" pitchFamily="2" charset="2"/>
              <a:buChar char="Ø"/>
            </a:pPr>
            <a:r>
              <a:rPr lang="en-US" sz="1500" dirty="0"/>
              <a:t>Students must have 12 contact hours BEFORE proxy hours can be recorded</a:t>
            </a:r>
          </a:p>
        </p:txBody>
      </p:sp>
      <p:sp>
        <p:nvSpPr>
          <p:cNvPr id="4" name="Slide Number Placeholder 3"/>
          <p:cNvSpPr>
            <a:spLocks noGrp="1"/>
          </p:cNvSpPr>
          <p:nvPr>
            <p:ph type="sldNum" sz="quarter" idx="12"/>
          </p:nvPr>
        </p:nvSpPr>
        <p:spPr/>
        <p:txBody>
          <a:bodyPr/>
          <a:lstStyle/>
          <a:p>
            <a:endParaRPr lang="en-US" dirty="0"/>
          </a:p>
        </p:txBody>
      </p:sp>
      <p:sp>
        <p:nvSpPr>
          <p:cNvPr id="2" name="TextBox 1"/>
          <p:cNvSpPr txBox="1"/>
          <p:nvPr/>
        </p:nvSpPr>
        <p:spPr>
          <a:xfrm>
            <a:off x="0" y="0"/>
            <a:ext cx="1265530"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784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64962" y="67087"/>
            <a:ext cx="5789100" cy="548700"/>
          </a:xfrm>
        </p:spPr>
        <p:txBody>
          <a:bodyPr/>
          <a:lstStyle/>
          <a:p>
            <a:r>
              <a:rPr lang="en-US" dirty="0" smtClean="0"/>
              <a:t>Request to Utilize Distance Learning</a:t>
            </a:r>
            <a:endParaRPr lang="en-US" dirty="0"/>
          </a:p>
        </p:txBody>
      </p:sp>
      <p:sp>
        <p:nvSpPr>
          <p:cNvPr id="7" name="Slide Number Placeholder 6"/>
          <p:cNvSpPr>
            <a:spLocks noGrp="1"/>
          </p:cNvSpPr>
          <p:nvPr>
            <p:ph type="sldNum" sz="quarter" idx="4294967295"/>
          </p:nvPr>
        </p:nvSpPr>
        <p:spPr/>
        <p:txBody>
          <a:bodyPr/>
          <a:lstStyle/>
          <a:p>
            <a:endParaRPr lang="en-US" dirty="0"/>
          </a:p>
        </p:txBody>
      </p:sp>
      <p:pic>
        <p:nvPicPr>
          <p:cNvPr id="2" name="Picture 1"/>
          <p:cNvPicPr>
            <a:picLocks noChangeAspect="1"/>
          </p:cNvPicPr>
          <p:nvPr/>
        </p:nvPicPr>
        <p:blipFill>
          <a:blip r:embed="rId3"/>
          <a:stretch>
            <a:fillRect/>
          </a:stretch>
        </p:blipFill>
        <p:spPr>
          <a:xfrm>
            <a:off x="2238658" y="721964"/>
            <a:ext cx="4769095" cy="4153113"/>
          </a:xfrm>
          <a:prstGeom prst="rect">
            <a:avLst/>
          </a:prstGeom>
        </p:spPr>
      </p:pic>
      <p:sp>
        <p:nvSpPr>
          <p:cNvPr id="3" name="TextBox 2"/>
          <p:cNvSpPr txBox="1"/>
          <p:nvPr/>
        </p:nvSpPr>
        <p:spPr>
          <a:xfrm>
            <a:off x="0" y="4293086"/>
            <a:ext cx="2340864" cy="523220"/>
          </a:xfrm>
          <a:prstGeom prst="rect">
            <a:avLst/>
          </a:prstGeom>
          <a:noFill/>
        </p:spPr>
        <p:txBody>
          <a:bodyPr wrap="square" rtlCol="0">
            <a:spAutoFit/>
          </a:bodyPr>
          <a:lstStyle/>
          <a:p>
            <a:r>
              <a:rPr lang="en-US" dirty="0" smtClean="0"/>
              <a:t>Form is available </a:t>
            </a:r>
            <a:r>
              <a:rPr lang="en-US" dirty="0" smtClean="0">
                <a:hlinkClick r:id="rId4"/>
              </a:rPr>
              <a:t>here</a:t>
            </a:r>
            <a:r>
              <a:rPr lang="en-US" dirty="0" smtClean="0"/>
              <a:t>. (on page 17)</a:t>
            </a:r>
            <a:endParaRPr lang="en-US" dirty="0"/>
          </a:p>
        </p:txBody>
      </p:sp>
      <p:sp>
        <p:nvSpPr>
          <p:cNvPr id="4" name="TextBox 3"/>
          <p:cNvSpPr txBox="1"/>
          <p:nvPr/>
        </p:nvSpPr>
        <p:spPr>
          <a:xfrm>
            <a:off x="0" y="33660"/>
            <a:ext cx="1164962" cy="307777"/>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321142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72278" y="0"/>
            <a:ext cx="5789100" cy="548700"/>
          </a:xfrm>
        </p:spPr>
        <p:txBody>
          <a:bodyPr/>
          <a:lstStyle/>
          <a:p>
            <a:r>
              <a:rPr lang="en-US" dirty="0" smtClean="0"/>
              <a:t>Process to Request New DL Platforms</a:t>
            </a:r>
            <a:endParaRPr lang="en-US" dirty="0"/>
          </a:p>
        </p:txBody>
      </p:sp>
      <p:sp>
        <p:nvSpPr>
          <p:cNvPr id="7" name="Slide Number Placeholder 6"/>
          <p:cNvSpPr>
            <a:spLocks noGrp="1"/>
          </p:cNvSpPr>
          <p:nvPr>
            <p:ph type="sldNum" sz="quarter" idx="4294967295"/>
          </p:nvPr>
        </p:nvSpPr>
        <p:spPr/>
        <p:txBody>
          <a:bodyPr/>
          <a:lstStyle/>
          <a:p>
            <a:endParaRPr lang="en-US" dirty="0"/>
          </a:p>
        </p:txBody>
      </p:sp>
      <p:pic>
        <p:nvPicPr>
          <p:cNvPr id="2" name="Picture 1"/>
          <p:cNvPicPr>
            <a:picLocks noChangeAspect="1"/>
          </p:cNvPicPr>
          <p:nvPr/>
        </p:nvPicPr>
        <p:blipFill>
          <a:blip r:embed="rId3"/>
          <a:stretch>
            <a:fillRect/>
          </a:stretch>
        </p:blipFill>
        <p:spPr>
          <a:xfrm>
            <a:off x="245901" y="490118"/>
            <a:ext cx="8725348" cy="4521708"/>
          </a:xfrm>
          <a:prstGeom prst="rect">
            <a:avLst/>
          </a:prstGeom>
        </p:spPr>
      </p:pic>
      <p:sp>
        <p:nvSpPr>
          <p:cNvPr id="3" name="TextBox 2"/>
          <p:cNvSpPr txBox="1"/>
          <p:nvPr/>
        </p:nvSpPr>
        <p:spPr>
          <a:xfrm>
            <a:off x="6890919" y="490118"/>
            <a:ext cx="2253081" cy="307777"/>
          </a:xfrm>
          <a:prstGeom prst="rect">
            <a:avLst/>
          </a:prstGeom>
          <a:noFill/>
        </p:spPr>
        <p:txBody>
          <a:bodyPr wrap="square" rtlCol="0">
            <a:spAutoFit/>
          </a:bodyPr>
          <a:lstStyle/>
          <a:p>
            <a:r>
              <a:rPr lang="en-US" dirty="0" smtClean="0"/>
              <a:t>Form is available </a:t>
            </a:r>
            <a:r>
              <a:rPr lang="en-US" dirty="0" smtClean="0">
                <a:hlinkClick r:id="rId4"/>
              </a:rPr>
              <a:t>here</a:t>
            </a:r>
            <a:r>
              <a:rPr lang="en-US" dirty="0" smtClean="0"/>
              <a:t>.</a:t>
            </a:r>
            <a:endParaRPr lang="en-US" dirty="0"/>
          </a:p>
        </p:txBody>
      </p:sp>
      <p:sp>
        <p:nvSpPr>
          <p:cNvPr id="4" name="TextBox 3"/>
          <p:cNvSpPr txBox="1"/>
          <p:nvPr/>
        </p:nvSpPr>
        <p:spPr>
          <a:xfrm>
            <a:off x="0" y="0"/>
            <a:ext cx="1172278" cy="307777"/>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7661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4">
                <a:shade val="45000"/>
                <a:satMod val="135000"/>
              </a:schemeClr>
              <a:prstClr val="white"/>
            </a:duotone>
          </a:blip>
          <a:stretch>
            <a:fillRect/>
          </a:stretch>
        </p:blipFill>
        <p:spPr>
          <a:xfrm>
            <a:off x="0" y="-256"/>
            <a:ext cx="9145407" cy="5143755"/>
          </a:xfrm>
          <a:prstGeom prst="rect">
            <a:avLst/>
          </a:prstGeom>
        </p:spPr>
      </p:pic>
      <p:sp>
        <p:nvSpPr>
          <p:cNvPr id="3" name="Title 2"/>
          <p:cNvSpPr>
            <a:spLocks noGrp="1"/>
          </p:cNvSpPr>
          <p:nvPr>
            <p:ph type="title" idx="2"/>
          </p:nvPr>
        </p:nvSpPr>
        <p:spPr>
          <a:xfrm>
            <a:off x="551233" y="71482"/>
            <a:ext cx="7931285" cy="833400"/>
          </a:xfrm>
        </p:spPr>
        <p:txBody>
          <a:bodyPr/>
          <a:lstStyle/>
          <a:p>
            <a:r>
              <a:rPr lang="en-US" dirty="0" smtClean="0"/>
              <a:t>Get the Word Out!</a:t>
            </a:r>
            <a:endParaRPr lang="en-US" dirty="0"/>
          </a:p>
        </p:txBody>
      </p:sp>
      <p:pic>
        <p:nvPicPr>
          <p:cNvPr id="4" name="Picture 3"/>
          <p:cNvPicPr>
            <a:picLocks noChangeAspect="1"/>
          </p:cNvPicPr>
          <p:nvPr/>
        </p:nvPicPr>
        <p:blipFill>
          <a:blip r:embed="rId4"/>
          <a:stretch>
            <a:fillRect/>
          </a:stretch>
        </p:blipFill>
        <p:spPr>
          <a:xfrm>
            <a:off x="1867690" y="926261"/>
            <a:ext cx="396274" cy="375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443867" y="957672"/>
            <a:ext cx="5723223" cy="307777"/>
          </a:xfrm>
          <a:prstGeom prst="rect">
            <a:avLst/>
          </a:prstGeom>
          <a:noFill/>
        </p:spPr>
        <p:txBody>
          <a:bodyPr wrap="square" rtlCol="0">
            <a:spAutoFit/>
          </a:bodyPr>
          <a:lstStyle/>
          <a:p>
            <a:r>
              <a:rPr lang="en-US" dirty="0" smtClean="0"/>
              <a:t>Coordinate with partner programs &amp; community service providers</a:t>
            </a:r>
            <a:endParaRPr lang="en-US" dirty="0"/>
          </a:p>
        </p:txBody>
      </p:sp>
      <p:pic>
        <p:nvPicPr>
          <p:cNvPr id="6" name="Picture 5"/>
          <p:cNvPicPr>
            <a:picLocks noChangeAspect="1"/>
          </p:cNvPicPr>
          <p:nvPr/>
        </p:nvPicPr>
        <p:blipFill>
          <a:blip r:embed="rId5"/>
          <a:stretch>
            <a:fillRect/>
          </a:stretch>
        </p:blipFill>
        <p:spPr>
          <a:xfrm>
            <a:off x="1892076" y="1523747"/>
            <a:ext cx="371888" cy="371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443867" y="1510779"/>
            <a:ext cx="3026072" cy="307777"/>
          </a:xfrm>
          <a:prstGeom prst="rect">
            <a:avLst/>
          </a:prstGeom>
          <a:noFill/>
        </p:spPr>
        <p:txBody>
          <a:bodyPr wrap="square" rtlCol="0">
            <a:spAutoFit/>
          </a:bodyPr>
          <a:lstStyle/>
          <a:p>
            <a:r>
              <a:rPr lang="en-US" dirty="0" smtClean="0"/>
              <a:t>School districts</a:t>
            </a:r>
            <a:endParaRPr lang="en-US" dirty="0"/>
          </a:p>
        </p:txBody>
      </p:sp>
      <p:pic>
        <p:nvPicPr>
          <p:cNvPr id="9" name="Picture 8"/>
          <p:cNvPicPr>
            <a:picLocks noChangeAspect="1"/>
          </p:cNvPicPr>
          <p:nvPr/>
        </p:nvPicPr>
        <p:blipFill>
          <a:blip r:embed="rId6"/>
          <a:stretch>
            <a:fillRect/>
          </a:stretch>
        </p:blipFill>
        <p:spPr>
          <a:xfrm>
            <a:off x="1892076" y="2138805"/>
            <a:ext cx="408467" cy="335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443867" y="2106796"/>
            <a:ext cx="3210268" cy="307777"/>
          </a:xfrm>
          <a:prstGeom prst="rect">
            <a:avLst/>
          </a:prstGeom>
          <a:noFill/>
        </p:spPr>
        <p:txBody>
          <a:bodyPr wrap="square" rtlCol="0">
            <a:spAutoFit/>
          </a:bodyPr>
          <a:lstStyle/>
          <a:p>
            <a:r>
              <a:rPr lang="en-US" dirty="0" smtClean="0"/>
              <a:t>Social media campaigns/websites</a:t>
            </a:r>
            <a:endParaRPr lang="en-US" dirty="0"/>
          </a:p>
        </p:txBody>
      </p:sp>
      <p:pic>
        <p:nvPicPr>
          <p:cNvPr id="11" name="Picture 10"/>
          <p:cNvPicPr>
            <a:picLocks noChangeAspect="1"/>
          </p:cNvPicPr>
          <p:nvPr/>
        </p:nvPicPr>
        <p:blipFill>
          <a:blip r:embed="rId7"/>
          <a:stretch>
            <a:fillRect/>
          </a:stretch>
        </p:blipFill>
        <p:spPr>
          <a:xfrm>
            <a:off x="1887437" y="4550914"/>
            <a:ext cx="427261" cy="427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1891796" y="3943778"/>
            <a:ext cx="437335" cy="382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1892076" y="2700908"/>
            <a:ext cx="422622" cy="369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2443867" y="2706034"/>
            <a:ext cx="2776092" cy="307777"/>
          </a:xfrm>
          <a:prstGeom prst="rect">
            <a:avLst/>
          </a:prstGeom>
          <a:noFill/>
        </p:spPr>
        <p:txBody>
          <a:bodyPr wrap="square" rtlCol="0">
            <a:spAutoFit/>
          </a:bodyPr>
          <a:lstStyle/>
          <a:p>
            <a:r>
              <a:rPr lang="en-US" dirty="0" smtClean="0"/>
              <a:t>Public service announcements</a:t>
            </a:r>
            <a:endParaRPr lang="en-US" dirty="0"/>
          </a:p>
        </p:txBody>
      </p:sp>
      <p:pic>
        <p:nvPicPr>
          <p:cNvPr id="15" name="Picture 14"/>
          <p:cNvPicPr>
            <a:picLocks noChangeAspect="1"/>
          </p:cNvPicPr>
          <p:nvPr/>
        </p:nvPicPr>
        <p:blipFill>
          <a:blip r:embed="rId10"/>
          <a:stretch>
            <a:fillRect/>
          </a:stretch>
        </p:blipFill>
        <p:spPr>
          <a:xfrm>
            <a:off x="1906231" y="3310843"/>
            <a:ext cx="408467" cy="408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2443867" y="3301454"/>
            <a:ext cx="4322021" cy="316330"/>
          </a:xfrm>
          <a:prstGeom prst="rect">
            <a:avLst/>
          </a:prstGeom>
          <a:noFill/>
        </p:spPr>
        <p:txBody>
          <a:bodyPr wrap="square" rtlCol="0">
            <a:spAutoFit/>
          </a:bodyPr>
          <a:lstStyle/>
          <a:p>
            <a:r>
              <a:rPr lang="en-US" dirty="0" smtClean="0"/>
              <a:t>Local publications of key events</a:t>
            </a:r>
            <a:endParaRPr lang="en-US" dirty="0"/>
          </a:p>
        </p:txBody>
      </p:sp>
      <p:sp>
        <p:nvSpPr>
          <p:cNvPr id="17" name="TextBox 16"/>
          <p:cNvSpPr txBox="1"/>
          <p:nvPr/>
        </p:nvSpPr>
        <p:spPr>
          <a:xfrm>
            <a:off x="2437992" y="3981223"/>
            <a:ext cx="4946969" cy="307777"/>
          </a:xfrm>
          <a:prstGeom prst="rect">
            <a:avLst/>
          </a:prstGeom>
          <a:noFill/>
        </p:spPr>
        <p:txBody>
          <a:bodyPr wrap="square" rtlCol="0">
            <a:spAutoFit/>
          </a:bodyPr>
          <a:lstStyle/>
          <a:p>
            <a:r>
              <a:rPr lang="en-US" dirty="0" smtClean="0"/>
              <a:t>Strategic disbursement of brochure in the community</a:t>
            </a:r>
            <a:endParaRPr lang="en-US" dirty="0"/>
          </a:p>
        </p:txBody>
      </p:sp>
      <p:sp>
        <p:nvSpPr>
          <p:cNvPr id="18" name="TextBox 17"/>
          <p:cNvSpPr txBox="1"/>
          <p:nvPr/>
        </p:nvSpPr>
        <p:spPr>
          <a:xfrm>
            <a:off x="2437992" y="4652439"/>
            <a:ext cx="3710930" cy="307777"/>
          </a:xfrm>
          <a:prstGeom prst="rect">
            <a:avLst/>
          </a:prstGeom>
          <a:noFill/>
        </p:spPr>
        <p:txBody>
          <a:bodyPr wrap="square" rtlCol="0">
            <a:spAutoFit/>
          </a:bodyPr>
          <a:lstStyle/>
          <a:p>
            <a:r>
              <a:rPr lang="en-US" dirty="0" smtClean="0"/>
              <a:t>Mass mailings</a:t>
            </a:r>
            <a:endParaRPr lang="en-US" dirty="0"/>
          </a:p>
        </p:txBody>
      </p:sp>
    </p:spTree>
    <p:extLst>
      <p:ext uri="{BB962C8B-B14F-4D97-AF65-F5344CB8AC3E}">
        <p14:creationId xmlns:p14="http://schemas.microsoft.com/office/powerpoint/2010/main" val="41239270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315039" cy="5142507"/>
          </a:xfrm>
          <a:prstGeom prst="rect">
            <a:avLst/>
          </a:prstGeom>
        </p:spPr>
      </p:pic>
      <p:sp>
        <p:nvSpPr>
          <p:cNvPr id="219" name="Google Shape;219;p35"/>
          <p:cNvSpPr txBox="1">
            <a:spLocks noGrp="1"/>
          </p:cNvSpPr>
          <p:nvPr>
            <p:ph type="title" idx="2"/>
          </p:nvPr>
        </p:nvSpPr>
        <p:spPr>
          <a:xfrm>
            <a:off x="1009228" y="56782"/>
            <a:ext cx="761322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solidFill>
                  <a:schemeClr val="bg1"/>
                </a:solidFill>
                <a:latin typeface="Arial" panose="020B0604020202020204" pitchFamily="34" charset="0"/>
                <a:cs typeface="Arial" panose="020B0604020202020204" pitchFamily="34" charset="0"/>
              </a:rPr>
              <a:t>The Virtual AE Classroom</a:t>
            </a:r>
            <a:endParaRPr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328601" y="1447251"/>
            <a:ext cx="1690652" cy="677108"/>
          </a:xfrm>
          <a:prstGeom prst="rect">
            <a:avLst/>
          </a:prstGeom>
          <a:noFill/>
        </p:spPr>
        <p:txBody>
          <a:bodyPr wrap="square" rtlCol="0">
            <a:spAutoFit/>
          </a:bodyPr>
          <a:lstStyle/>
          <a:p>
            <a:r>
              <a:rPr lang="en-US" sz="1200" dirty="0" smtClean="0">
                <a:solidFill>
                  <a:schemeClr val="tx1"/>
                </a:solidFill>
              </a:rPr>
              <a:t>OCTAE Program </a:t>
            </a:r>
          </a:p>
          <a:p>
            <a:r>
              <a:rPr lang="en-US" sz="1200" dirty="0" smtClean="0">
                <a:solidFill>
                  <a:schemeClr val="tx1"/>
                </a:solidFill>
              </a:rPr>
              <a:t>Memorandums are </a:t>
            </a:r>
          </a:p>
          <a:p>
            <a:r>
              <a:rPr lang="en-US" sz="1200" dirty="0" smtClean="0">
                <a:solidFill>
                  <a:schemeClr val="tx1"/>
                </a:solidFill>
              </a:rPr>
              <a:t>available </a:t>
            </a:r>
            <a:r>
              <a:rPr lang="en-US" sz="1200" dirty="0" smtClean="0">
                <a:solidFill>
                  <a:schemeClr val="tx1"/>
                </a:solidFill>
                <a:hlinkClick r:id="rId5"/>
              </a:rPr>
              <a:t>here</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5844548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37775"/>
            <a:ext cx="9069494" cy="548700"/>
          </a:xfrm>
        </p:spPr>
        <p:txBody>
          <a:bodyPr/>
          <a:lstStyle/>
          <a:p>
            <a:pPr algn="ctr"/>
            <a:r>
              <a:rPr lang="en-US" dirty="0" smtClean="0"/>
              <a:t>Measuring Hours for A Virtual Classroom in Wyoming’s AE Programs</a:t>
            </a:r>
            <a:endParaRPr lang="en-US" dirty="0"/>
          </a:p>
        </p:txBody>
      </p:sp>
      <p:graphicFrame>
        <p:nvGraphicFramePr>
          <p:cNvPr id="4" name="Content Placeholder 4"/>
          <p:cNvGraphicFramePr>
            <a:graphicFrameLocks/>
          </p:cNvGraphicFramePr>
          <p:nvPr>
            <p:extLst>
              <p:ext uri="{D42A27DB-BD31-4B8C-83A1-F6EECF244321}">
                <p14:modId xmlns:p14="http://schemas.microsoft.com/office/powerpoint/2010/main" val="726936282"/>
              </p:ext>
            </p:extLst>
          </p:nvPr>
        </p:nvGraphicFramePr>
        <p:xfrm>
          <a:off x="1" y="1131147"/>
          <a:ext cx="9144000" cy="3543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748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764491" y="-87896"/>
            <a:ext cx="7933282"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smtClean="0">
                <a:latin typeface="Arial" panose="020B0604020202020204" pitchFamily="34" charset="0"/>
                <a:cs typeface="Arial" panose="020B0604020202020204" pitchFamily="34" charset="0"/>
              </a:rPr>
              <a:t>Persistence &amp; Retention</a:t>
            </a:r>
            <a:endParaRPr sz="3600" dirty="0">
              <a:latin typeface="Arial" panose="020B0604020202020204" pitchFamily="34" charset="0"/>
              <a:cs typeface="Arial" panose="020B0604020202020204" pitchFamily="34" charset="0"/>
            </a:endParaRPr>
          </a:p>
        </p:txBody>
      </p:sp>
      <p:grpSp>
        <p:nvGrpSpPr>
          <p:cNvPr id="5" name="Google Shape;8632;p64"/>
          <p:cNvGrpSpPr/>
          <p:nvPr/>
        </p:nvGrpSpPr>
        <p:grpSpPr>
          <a:xfrm>
            <a:off x="596240" y="645762"/>
            <a:ext cx="7482533" cy="2491699"/>
            <a:chOff x="732422" y="2990152"/>
            <a:chExt cx="1337773" cy="572102"/>
          </a:xfrm>
        </p:grpSpPr>
        <p:sp>
          <p:nvSpPr>
            <p:cNvPr id="6" name="Google Shape;8633;p64"/>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634;p64"/>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635;p64"/>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636;p64"/>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637;p64"/>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638;p64"/>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8632;p64"/>
          <p:cNvGrpSpPr/>
          <p:nvPr/>
        </p:nvGrpSpPr>
        <p:grpSpPr>
          <a:xfrm>
            <a:off x="596240" y="2310264"/>
            <a:ext cx="7482533" cy="2491699"/>
            <a:chOff x="732422" y="2990152"/>
            <a:chExt cx="1337773" cy="572102"/>
          </a:xfrm>
        </p:grpSpPr>
        <p:sp>
          <p:nvSpPr>
            <p:cNvPr id="27" name="Google Shape;8633;p64"/>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34;p64"/>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35;p64"/>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36;p64"/>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37;p64"/>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38;p64"/>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120005" y="1143270"/>
            <a:ext cx="1382573" cy="523220"/>
          </a:xfrm>
          <a:prstGeom prst="rect">
            <a:avLst/>
          </a:prstGeom>
          <a:noFill/>
        </p:spPr>
        <p:txBody>
          <a:bodyPr wrap="square" rtlCol="0">
            <a:spAutoFit/>
          </a:bodyPr>
          <a:lstStyle/>
          <a:p>
            <a:pPr algn="ctr"/>
            <a:r>
              <a:rPr lang="en-US" dirty="0" smtClean="0"/>
              <a:t>Why Students Exit</a:t>
            </a:r>
            <a:endParaRPr lang="en-US" dirty="0"/>
          </a:p>
        </p:txBody>
      </p:sp>
      <p:sp>
        <p:nvSpPr>
          <p:cNvPr id="34" name="TextBox 33"/>
          <p:cNvSpPr txBox="1"/>
          <p:nvPr/>
        </p:nvSpPr>
        <p:spPr>
          <a:xfrm>
            <a:off x="1141997" y="1325842"/>
            <a:ext cx="1382573" cy="523220"/>
          </a:xfrm>
          <a:prstGeom prst="rect">
            <a:avLst/>
          </a:prstGeom>
          <a:noFill/>
        </p:spPr>
        <p:txBody>
          <a:bodyPr wrap="square" rtlCol="0">
            <a:spAutoFit/>
          </a:bodyPr>
          <a:lstStyle/>
          <a:p>
            <a:r>
              <a:rPr lang="en-US" dirty="0" smtClean="0"/>
              <a:t>Convenient Class times</a:t>
            </a:r>
            <a:endParaRPr lang="en-US" dirty="0"/>
          </a:p>
        </p:txBody>
      </p:sp>
      <p:sp>
        <p:nvSpPr>
          <p:cNvPr id="35" name="TextBox 34"/>
          <p:cNvSpPr txBox="1"/>
          <p:nvPr/>
        </p:nvSpPr>
        <p:spPr>
          <a:xfrm>
            <a:off x="5249522" y="1080961"/>
            <a:ext cx="1550222" cy="523220"/>
          </a:xfrm>
          <a:prstGeom prst="rect">
            <a:avLst/>
          </a:prstGeom>
          <a:noFill/>
        </p:spPr>
        <p:txBody>
          <a:bodyPr wrap="square" rtlCol="0">
            <a:spAutoFit/>
          </a:bodyPr>
          <a:lstStyle/>
          <a:p>
            <a:pPr algn="ctr"/>
            <a:r>
              <a:rPr lang="en-US" dirty="0" smtClean="0"/>
              <a:t>Vary Teaching Strategies/Styles</a:t>
            </a:r>
            <a:endParaRPr lang="en-US" dirty="0"/>
          </a:p>
        </p:txBody>
      </p:sp>
      <p:sp>
        <p:nvSpPr>
          <p:cNvPr id="36" name="TextBox 35"/>
          <p:cNvSpPr txBox="1"/>
          <p:nvPr/>
        </p:nvSpPr>
        <p:spPr>
          <a:xfrm>
            <a:off x="2189234" y="1985218"/>
            <a:ext cx="1382573" cy="523220"/>
          </a:xfrm>
          <a:prstGeom prst="rect">
            <a:avLst/>
          </a:prstGeom>
          <a:noFill/>
        </p:spPr>
        <p:txBody>
          <a:bodyPr wrap="square" rtlCol="0">
            <a:spAutoFit/>
          </a:bodyPr>
          <a:lstStyle/>
          <a:p>
            <a:pPr algn="ctr"/>
            <a:r>
              <a:rPr lang="en-US" dirty="0" smtClean="0"/>
              <a:t>Contextualize Instruction</a:t>
            </a:r>
            <a:endParaRPr lang="en-US" dirty="0"/>
          </a:p>
        </p:txBody>
      </p:sp>
      <p:sp>
        <p:nvSpPr>
          <p:cNvPr id="37" name="TextBox 36"/>
          <p:cNvSpPr txBox="1"/>
          <p:nvPr/>
        </p:nvSpPr>
        <p:spPr>
          <a:xfrm>
            <a:off x="4205544" y="1741968"/>
            <a:ext cx="1382573" cy="954107"/>
          </a:xfrm>
          <a:prstGeom prst="rect">
            <a:avLst/>
          </a:prstGeom>
          <a:noFill/>
        </p:spPr>
        <p:txBody>
          <a:bodyPr wrap="square" rtlCol="0">
            <a:spAutoFit/>
          </a:bodyPr>
          <a:lstStyle/>
          <a:p>
            <a:pPr algn="ctr"/>
            <a:r>
              <a:rPr lang="en-US" dirty="0" smtClean="0"/>
              <a:t>Accommodate Multiple Learning Styles</a:t>
            </a:r>
            <a:endParaRPr lang="en-US" dirty="0"/>
          </a:p>
        </p:txBody>
      </p:sp>
      <p:sp>
        <p:nvSpPr>
          <p:cNvPr id="38" name="TextBox 37"/>
          <p:cNvSpPr txBox="1"/>
          <p:nvPr/>
        </p:nvSpPr>
        <p:spPr>
          <a:xfrm>
            <a:off x="6024633" y="1849062"/>
            <a:ext cx="1956250" cy="738664"/>
          </a:xfrm>
          <a:prstGeom prst="rect">
            <a:avLst/>
          </a:prstGeom>
          <a:noFill/>
        </p:spPr>
        <p:txBody>
          <a:bodyPr wrap="square" rtlCol="0">
            <a:spAutoFit/>
          </a:bodyPr>
          <a:lstStyle/>
          <a:p>
            <a:pPr algn="ctr"/>
            <a:r>
              <a:rPr lang="en-US" dirty="0" smtClean="0"/>
              <a:t>Utilize </a:t>
            </a:r>
          </a:p>
          <a:p>
            <a:pPr algn="ctr"/>
            <a:r>
              <a:rPr lang="en-US" dirty="0" smtClean="0"/>
              <a:t>Effective Instructional Practices</a:t>
            </a:r>
            <a:endParaRPr lang="en-US" dirty="0"/>
          </a:p>
        </p:txBody>
      </p:sp>
      <p:sp>
        <p:nvSpPr>
          <p:cNvPr id="39" name="TextBox 38"/>
          <p:cNvSpPr txBox="1"/>
          <p:nvPr/>
        </p:nvSpPr>
        <p:spPr>
          <a:xfrm>
            <a:off x="948324" y="2954039"/>
            <a:ext cx="1382573" cy="523220"/>
          </a:xfrm>
          <a:prstGeom prst="rect">
            <a:avLst/>
          </a:prstGeom>
          <a:noFill/>
        </p:spPr>
        <p:txBody>
          <a:bodyPr wrap="square" rtlCol="0">
            <a:spAutoFit/>
          </a:bodyPr>
          <a:lstStyle/>
          <a:p>
            <a:pPr algn="ctr"/>
            <a:r>
              <a:rPr lang="en-US" dirty="0" smtClean="0"/>
              <a:t>Teach to Standards</a:t>
            </a:r>
            <a:endParaRPr lang="en-US" dirty="0"/>
          </a:p>
        </p:txBody>
      </p:sp>
      <p:sp>
        <p:nvSpPr>
          <p:cNvPr id="40" name="TextBox 39"/>
          <p:cNvSpPr txBox="1"/>
          <p:nvPr/>
        </p:nvSpPr>
        <p:spPr>
          <a:xfrm>
            <a:off x="3122959" y="2637266"/>
            <a:ext cx="1382573" cy="738664"/>
          </a:xfrm>
          <a:prstGeom prst="rect">
            <a:avLst/>
          </a:prstGeom>
          <a:noFill/>
        </p:spPr>
        <p:txBody>
          <a:bodyPr wrap="square" rtlCol="0">
            <a:spAutoFit/>
          </a:bodyPr>
          <a:lstStyle/>
          <a:p>
            <a:pPr algn="ctr"/>
            <a:r>
              <a:rPr lang="en-US" dirty="0" smtClean="0"/>
              <a:t>Integrate Digital Literacy &amp; Soft Skills</a:t>
            </a:r>
            <a:endParaRPr lang="en-US" dirty="0"/>
          </a:p>
        </p:txBody>
      </p:sp>
      <p:sp>
        <p:nvSpPr>
          <p:cNvPr id="41" name="TextBox 40"/>
          <p:cNvSpPr txBox="1"/>
          <p:nvPr/>
        </p:nvSpPr>
        <p:spPr>
          <a:xfrm>
            <a:off x="5289788" y="2598053"/>
            <a:ext cx="1382573" cy="738664"/>
          </a:xfrm>
          <a:prstGeom prst="rect">
            <a:avLst/>
          </a:prstGeom>
          <a:noFill/>
        </p:spPr>
        <p:txBody>
          <a:bodyPr wrap="square" rtlCol="0">
            <a:spAutoFit/>
          </a:bodyPr>
          <a:lstStyle/>
          <a:p>
            <a:pPr algn="ctr"/>
            <a:r>
              <a:rPr lang="en-US" dirty="0" smtClean="0"/>
              <a:t>Use Technology &amp; Media Sources</a:t>
            </a:r>
            <a:endParaRPr lang="en-US" dirty="0"/>
          </a:p>
        </p:txBody>
      </p:sp>
      <p:sp>
        <p:nvSpPr>
          <p:cNvPr id="42" name="TextBox 41"/>
          <p:cNvSpPr txBox="1"/>
          <p:nvPr/>
        </p:nvSpPr>
        <p:spPr>
          <a:xfrm>
            <a:off x="2184028" y="3701201"/>
            <a:ext cx="1382573" cy="523220"/>
          </a:xfrm>
          <a:prstGeom prst="rect">
            <a:avLst/>
          </a:prstGeom>
          <a:noFill/>
        </p:spPr>
        <p:txBody>
          <a:bodyPr wrap="square" rtlCol="0">
            <a:spAutoFit/>
          </a:bodyPr>
          <a:lstStyle/>
          <a:p>
            <a:pPr algn="ctr"/>
            <a:r>
              <a:rPr lang="en-US" dirty="0" smtClean="0"/>
              <a:t>Career Pathways</a:t>
            </a:r>
            <a:endParaRPr lang="en-US" dirty="0"/>
          </a:p>
        </p:txBody>
      </p:sp>
      <p:sp>
        <p:nvSpPr>
          <p:cNvPr id="43" name="TextBox 42"/>
          <p:cNvSpPr txBox="1"/>
          <p:nvPr/>
        </p:nvSpPr>
        <p:spPr>
          <a:xfrm>
            <a:off x="4236287" y="3570396"/>
            <a:ext cx="1382573" cy="307777"/>
          </a:xfrm>
          <a:prstGeom prst="rect">
            <a:avLst/>
          </a:prstGeom>
          <a:noFill/>
        </p:spPr>
        <p:txBody>
          <a:bodyPr wrap="square" rtlCol="0">
            <a:spAutoFit/>
          </a:bodyPr>
          <a:lstStyle/>
          <a:p>
            <a:pPr algn="ctr"/>
            <a:r>
              <a:rPr lang="en-US" dirty="0" smtClean="0"/>
              <a:t>Referrals</a:t>
            </a:r>
            <a:endParaRPr lang="en-US" dirty="0"/>
          </a:p>
        </p:txBody>
      </p:sp>
      <p:sp>
        <p:nvSpPr>
          <p:cNvPr id="44" name="TextBox 43"/>
          <p:cNvSpPr txBox="1"/>
          <p:nvPr/>
        </p:nvSpPr>
        <p:spPr>
          <a:xfrm>
            <a:off x="6255265" y="3775327"/>
            <a:ext cx="1382573" cy="307777"/>
          </a:xfrm>
          <a:prstGeom prst="rect">
            <a:avLst/>
          </a:prstGeom>
          <a:noFill/>
        </p:spPr>
        <p:txBody>
          <a:bodyPr wrap="square" rtlCol="0">
            <a:spAutoFit/>
          </a:bodyPr>
          <a:lstStyle/>
          <a:p>
            <a:pPr algn="ctr"/>
            <a:r>
              <a:rPr lang="en-US" dirty="0" smtClean="0"/>
              <a:t>Follow-up</a:t>
            </a:r>
            <a:endParaRPr lang="en-US" dirty="0"/>
          </a:p>
        </p:txBody>
      </p:sp>
    </p:spTree>
    <p:extLst>
      <p:ext uri="{BB962C8B-B14F-4D97-AF65-F5344CB8AC3E}">
        <p14:creationId xmlns:p14="http://schemas.microsoft.com/office/powerpoint/2010/main" val="3966733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Completing Students</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E</a:t>
            </a:r>
            <a:r>
              <a:rPr lang="en" dirty="0" smtClean="0">
                <a:latin typeface="Arial" panose="020B0604020202020204" pitchFamily="34" charset="0"/>
                <a:cs typeface="Arial" panose="020B0604020202020204" pitchFamily="34" charset="0"/>
              </a:rPr>
              <a:t>xiting students</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90 day</a:t>
            </a:r>
          </a:p>
        </p:txBody>
      </p:sp>
    </p:spTree>
    <p:extLst>
      <p:ext uri="{BB962C8B-B14F-4D97-AF65-F5344CB8AC3E}">
        <p14:creationId xmlns:p14="http://schemas.microsoft.com/office/powerpoint/2010/main" val="1407119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
            <a:ext cx="9144000" cy="5143499"/>
          </a:xfrm>
          <a:prstGeom prst="rect">
            <a:avLst/>
          </a:prstGeom>
        </p:spPr>
      </p:pic>
      <p:sp>
        <p:nvSpPr>
          <p:cNvPr id="219" name="Google Shape;219;p35"/>
          <p:cNvSpPr txBox="1">
            <a:spLocks noGrp="1"/>
          </p:cNvSpPr>
          <p:nvPr>
            <p:ph type="title" idx="2"/>
          </p:nvPr>
        </p:nvSpPr>
        <p:spPr>
          <a:xfrm>
            <a:off x="1283870" y="145656"/>
            <a:ext cx="641172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Exiting a Student</a:t>
            </a:r>
            <a:endParaRPr dirty="0">
              <a:latin typeface="Arial" panose="020B0604020202020204" pitchFamily="34" charset="0"/>
              <a:cs typeface="Arial" panose="020B0604020202020204" pitchFamily="34" charset="0"/>
            </a:endParaRPr>
          </a:p>
        </p:txBody>
      </p:sp>
      <p:sp>
        <p:nvSpPr>
          <p:cNvPr id="5" name="TextBox 4"/>
          <p:cNvSpPr txBox="1"/>
          <p:nvPr/>
        </p:nvSpPr>
        <p:spPr>
          <a:xfrm>
            <a:off x="877824" y="1448409"/>
            <a:ext cx="1133856" cy="738664"/>
          </a:xfrm>
          <a:prstGeom prst="rect">
            <a:avLst/>
          </a:prstGeom>
          <a:noFill/>
        </p:spPr>
        <p:txBody>
          <a:bodyPr wrap="square" rtlCol="0">
            <a:spAutoFit/>
          </a:bodyPr>
          <a:lstStyle/>
          <a:p>
            <a:r>
              <a:rPr lang="en-US" dirty="0" smtClean="0"/>
              <a:t>No attendance in 90 days</a:t>
            </a:r>
            <a:endParaRPr lang="en-US" dirty="0"/>
          </a:p>
        </p:txBody>
      </p:sp>
      <p:sp>
        <p:nvSpPr>
          <p:cNvPr id="8" name="TextBox 7"/>
          <p:cNvSpPr txBox="1"/>
          <p:nvPr/>
        </p:nvSpPr>
        <p:spPr>
          <a:xfrm>
            <a:off x="3034589" y="2322613"/>
            <a:ext cx="1133856" cy="738664"/>
          </a:xfrm>
          <a:prstGeom prst="rect">
            <a:avLst/>
          </a:prstGeom>
          <a:noFill/>
        </p:spPr>
        <p:txBody>
          <a:bodyPr wrap="square" rtlCol="0">
            <a:spAutoFit/>
          </a:bodyPr>
          <a:lstStyle/>
          <a:p>
            <a:r>
              <a:rPr lang="en-US" dirty="0" smtClean="0"/>
              <a:t>On day of HSEC completion</a:t>
            </a:r>
            <a:endParaRPr lang="en-US" dirty="0"/>
          </a:p>
        </p:txBody>
      </p:sp>
      <p:sp>
        <p:nvSpPr>
          <p:cNvPr id="9" name="TextBox 8"/>
          <p:cNvSpPr txBox="1"/>
          <p:nvPr/>
        </p:nvSpPr>
        <p:spPr>
          <a:xfrm>
            <a:off x="5397398" y="1448409"/>
            <a:ext cx="1133856" cy="738664"/>
          </a:xfrm>
          <a:prstGeom prst="rect">
            <a:avLst/>
          </a:prstGeom>
          <a:noFill/>
        </p:spPr>
        <p:txBody>
          <a:bodyPr wrap="square" rtlCol="0">
            <a:spAutoFit/>
          </a:bodyPr>
          <a:lstStyle/>
          <a:p>
            <a:r>
              <a:rPr lang="en-US" dirty="0" smtClean="0"/>
              <a:t>Leave for other reasons</a:t>
            </a:r>
            <a:endParaRPr lang="en-US" dirty="0"/>
          </a:p>
        </p:txBody>
      </p:sp>
    </p:spTree>
    <p:extLst>
      <p:ext uri="{BB962C8B-B14F-4D97-AF65-F5344CB8AC3E}">
        <p14:creationId xmlns:p14="http://schemas.microsoft.com/office/powerpoint/2010/main" val="27709672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1283870" y="145656"/>
            <a:ext cx="641172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Exiting a Student</a:t>
            </a:r>
            <a:endParaRPr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007996" y="914399"/>
            <a:ext cx="3417011" cy="4092903"/>
          </a:xfrm>
          <a:prstGeom prst="rect">
            <a:avLst/>
          </a:prstGeom>
        </p:spPr>
      </p:pic>
      <p:pic>
        <p:nvPicPr>
          <p:cNvPr id="1026" name="Picture 2" descr="Image result for exit 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45" y="2432763"/>
            <a:ext cx="2300756" cy="73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33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435888" y="1858956"/>
            <a:ext cx="5686506"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Student Efficacy</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Recognizing/Celebrating Student Successes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3064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p:cNvGraphicFramePr/>
          <p:nvPr>
            <p:extLst>
              <p:ext uri="{D42A27DB-BD31-4B8C-83A1-F6EECF244321}">
                <p14:modId xmlns:p14="http://schemas.microsoft.com/office/powerpoint/2010/main" val="3940377675"/>
              </p:ext>
            </p:extLst>
          </p:nvPr>
        </p:nvGraphicFramePr>
        <p:xfrm>
          <a:off x="0" y="-1"/>
          <a:ext cx="9143999" cy="4969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8186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—Martin Luther King</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91199" y="618371"/>
            <a:ext cx="5479235" cy="32963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smtClean="0">
                <a:latin typeface="Arial" panose="020B0604020202020204" pitchFamily="34" charset="0"/>
                <a:cs typeface="Arial" panose="020B0604020202020204" pitchFamily="34" charset="0"/>
              </a:rPr>
              <a:t>“The function of education is to teach one to think intensively and to think critically. Intelligence plus character—that is the goal of true education.”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047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rot="5400000">
            <a:off x="6086682" y="2136431"/>
            <a:ext cx="4980211"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WCCC Website</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0"/>
            <a:ext cx="7973459" cy="4969291"/>
          </a:xfrm>
          <a:prstGeom prst="rect">
            <a:avLst/>
          </a:prstGeom>
        </p:spPr>
      </p:pic>
      <p:sp>
        <p:nvSpPr>
          <p:cNvPr id="5" name="TextBox 4"/>
          <p:cNvSpPr txBox="1"/>
          <p:nvPr/>
        </p:nvSpPr>
        <p:spPr>
          <a:xfrm>
            <a:off x="4124259" y="133482"/>
            <a:ext cx="3352800" cy="646331"/>
          </a:xfrm>
          <a:prstGeom prst="rect">
            <a:avLst/>
          </a:prstGeom>
          <a:noFill/>
        </p:spPr>
        <p:txBody>
          <a:bodyPr wrap="square" rtlCol="0">
            <a:spAutoFit/>
          </a:bodyPr>
          <a:lstStyle/>
          <a:p>
            <a:pPr fontAlgn="base">
              <a:spcBef>
                <a:spcPct val="0"/>
              </a:spcBef>
              <a:spcAft>
                <a:spcPct val="0"/>
              </a:spcAft>
              <a:buClrTx/>
              <a:buFontTx/>
              <a:buNone/>
            </a:pPr>
            <a:r>
              <a:rPr lang="en-US" sz="1800" b="1" kern="1200" dirty="0" smtClean="0">
                <a:solidFill>
                  <a:schemeClr val="bg1"/>
                </a:solidFill>
                <a:latin typeface="Arial" charset="0"/>
                <a:ea typeface="+mn-ea"/>
                <a:cs typeface="+mn-cs"/>
              </a:rPr>
              <a:t>Student home page </a:t>
            </a:r>
            <a:r>
              <a:rPr lang="en-US" sz="1800" b="1" kern="1200" dirty="0" smtClean="0">
                <a:solidFill>
                  <a:prstClr val="white"/>
                </a:solidFill>
                <a:latin typeface="Arial" charset="0"/>
                <a:ea typeface="+mn-ea"/>
                <a:cs typeface="+mn-cs"/>
              </a:rPr>
              <a:t>can be accessed </a:t>
            </a:r>
            <a:r>
              <a:rPr lang="en-US" sz="1800" b="1" kern="1200" dirty="0" smtClean="0">
                <a:solidFill>
                  <a:prstClr val="white"/>
                </a:solidFill>
                <a:latin typeface="Arial" charset="0"/>
                <a:ea typeface="+mn-ea"/>
                <a:cs typeface="+mn-cs"/>
                <a:hlinkClick r:id="rId5"/>
              </a:rPr>
              <a:t>here</a:t>
            </a:r>
            <a:r>
              <a:rPr lang="en-US" sz="1800" b="1" kern="1200" dirty="0" smtClean="0">
                <a:solidFill>
                  <a:prstClr val="white"/>
                </a:solidFill>
                <a:latin typeface="Arial" charset="0"/>
                <a:ea typeface="+mn-ea"/>
                <a:cs typeface="+mn-cs"/>
              </a:rPr>
              <a:t>.</a:t>
            </a:r>
            <a:endParaRPr lang="en-US" sz="1800" b="1" kern="1200" dirty="0">
              <a:solidFill>
                <a:prstClr val="white"/>
              </a:solidFill>
              <a:latin typeface="Arial" charset="0"/>
              <a:ea typeface="+mn-ea"/>
              <a:cs typeface="+mn-cs"/>
            </a:endParaRPr>
          </a:p>
        </p:txBody>
      </p:sp>
    </p:spTree>
    <p:extLst>
      <p:ext uri="{BB962C8B-B14F-4D97-AF65-F5344CB8AC3E}">
        <p14:creationId xmlns:p14="http://schemas.microsoft.com/office/powerpoint/2010/main" val="891086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5"/>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Participant Eligibility</a:t>
            </a:r>
            <a:endParaRPr dirty="0">
              <a:latin typeface="Arial" panose="020B0604020202020204" pitchFamily="34" charset="0"/>
              <a:cs typeface="Arial" panose="020B0604020202020204" pitchFamily="34" charset="0"/>
            </a:endParaRPr>
          </a:p>
        </p:txBody>
      </p:sp>
      <p:sp>
        <p:nvSpPr>
          <p:cNvPr id="221" name="Google Shape;221;p35"/>
          <p:cNvSpPr txBox="1">
            <a:spLocks noGrp="1"/>
          </p:cNvSpPr>
          <p:nvPr>
            <p:ph type="subTitle" idx="1"/>
          </p:nvPr>
        </p:nvSpPr>
        <p:spPr>
          <a:xfrm>
            <a:off x="2019574" y="3145618"/>
            <a:ext cx="4992686" cy="73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V</a:t>
            </a:r>
            <a:r>
              <a:rPr lang="en" dirty="0" smtClean="0">
                <a:latin typeface="Arial" panose="020B0604020202020204" pitchFamily="34" charset="0"/>
                <a:cs typeface="Arial" panose="020B0604020202020204" pitchFamily="34" charset="0"/>
              </a:rPr>
              <a:t>isa eligibility</a:t>
            </a:r>
          </a:p>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F</a:t>
            </a:r>
            <a:r>
              <a:rPr lang="en" dirty="0" smtClean="0">
                <a:latin typeface="Arial" panose="020B0604020202020204" pitchFamily="34" charset="0"/>
                <a:cs typeface="Arial" panose="020B0604020202020204" pitchFamily="34" charset="0"/>
              </a:rPr>
              <a:t>undable vs non fundable</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Participant vs. Reportable Individual </a:t>
            </a:r>
          </a:p>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Age Waivers</a:t>
            </a:r>
          </a:p>
          <a:p>
            <a:pPr marL="0" lvl="0" indent="0" algn="ctr" rtl="0">
              <a:spcBef>
                <a:spcPts val="0"/>
              </a:spcBef>
              <a:spcAft>
                <a:spcPts val="0"/>
              </a:spcAft>
              <a:buNone/>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875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92098" y="71482"/>
            <a:ext cx="5479822" cy="833400"/>
          </a:xfrm>
        </p:spPr>
        <p:txBody>
          <a:bodyPr/>
          <a:lstStyle/>
          <a:p>
            <a:r>
              <a:rPr lang="en-US" dirty="0" smtClean="0"/>
              <a:t>The Eligible Individual</a:t>
            </a:r>
            <a:endParaRPr lang="en-US" dirty="0"/>
          </a:p>
        </p:txBody>
      </p:sp>
      <p:grpSp>
        <p:nvGrpSpPr>
          <p:cNvPr id="4" name="Google Shape;8951;p65"/>
          <p:cNvGrpSpPr/>
          <p:nvPr/>
        </p:nvGrpSpPr>
        <p:grpSpPr>
          <a:xfrm>
            <a:off x="1427057" y="0"/>
            <a:ext cx="7638002" cy="4993019"/>
            <a:chOff x="5916567" y="1099697"/>
            <a:chExt cx="2556683" cy="809211"/>
          </a:xfrm>
        </p:grpSpPr>
        <p:sp>
          <p:nvSpPr>
            <p:cNvPr id="5" name="Google Shape;8952;p65"/>
            <p:cNvSpPr/>
            <p:nvPr/>
          </p:nvSpPr>
          <p:spPr>
            <a:xfrm>
              <a:off x="5916567" y="1105515"/>
              <a:ext cx="2329202" cy="797642"/>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953;p65"/>
            <p:cNvSpPr/>
            <p:nvPr/>
          </p:nvSpPr>
          <p:spPr>
            <a:xfrm>
              <a:off x="6719328" y="1353967"/>
              <a:ext cx="156983" cy="301221"/>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954;p65"/>
            <p:cNvSpPr/>
            <p:nvPr/>
          </p:nvSpPr>
          <p:spPr>
            <a:xfrm>
              <a:off x="7142762" y="1276612"/>
              <a:ext cx="217467" cy="455564"/>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955;p65"/>
            <p:cNvSpPr/>
            <p:nvPr/>
          </p:nvSpPr>
          <p:spPr>
            <a:xfrm>
              <a:off x="7621211" y="1188419"/>
              <a:ext cx="293739" cy="631637"/>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956;p65"/>
            <p:cNvSpPr/>
            <p:nvPr/>
          </p:nvSpPr>
          <p:spPr>
            <a:xfrm>
              <a:off x="8279421" y="1099697"/>
              <a:ext cx="54" cy="0"/>
            </a:xfrm>
            <a:custGeom>
              <a:avLst/>
              <a:gdLst/>
              <a:ahLst/>
              <a:cxnLst/>
              <a:rect l="l" t="t" r="r" b="b"/>
              <a:pathLst>
                <a:path w="6" extrusionOk="0">
                  <a:moveTo>
                    <a:pt x="5" y="0"/>
                  </a:moveTo>
                  <a:lnTo>
                    <a:pt x="1" y="0"/>
                  </a:ln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57;p65"/>
            <p:cNvSpPr/>
            <p:nvPr/>
          </p:nvSpPr>
          <p:spPr>
            <a:xfrm>
              <a:off x="8245760" y="1099697"/>
              <a:ext cx="33670" cy="5791"/>
            </a:xfrm>
            <a:custGeom>
              <a:avLst/>
              <a:gdLst/>
              <a:ahLst/>
              <a:cxnLst/>
              <a:rect l="l" t="t" r="r" b="b"/>
              <a:pathLst>
                <a:path w="3762" h="647" extrusionOk="0">
                  <a:moveTo>
                    <a:pt x="3662" y="0"/>
                  </a:moveTo>
                  <a:cubicBezTo>
                    <a:pt x="2415" y="0"/>
                    <a:pt x="1194" y="222"/>
                    <a:pt x="1" y="646"/>
                  </a:cubicBezTo>
                  <a:lnTo>
                    <a:pt x="3762" y="0"/>
                  </a:ln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58;p65"/>
            <p:cNvSpPr/>
            <p:nvPr/>
          </p:nvSpPr>
          <p:spPr>
            <a:xfrm>
              <a:off x="8085689" y="1099747"/>
              <a:ext cx="387562" cy="809161"/>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59;p65"/>
            <p:cNvSpPr/>
            <p:nvPr/>
          </p:nvSpPr>
          <p:spPr>
            <a:xfrm>
              <a:off x="6372480" y="1417485"/>
              <a:ext cx="104679" cy="173370"/>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Speaking PNG, Speaking Transparent Background - Free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12" y="1854492"/>
            <a:ext cx="1192826" cy="10292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2360953" y="2281182"/>
            <a:ext cx="1211380" cy="307777"/>
          </a:xfrm>
          <a:prstGeom prst="rect">
            <a:avLst/>
          </a:prstGeom>
          <a:noFill/>
        </p:spPr>
        <p:txBody>
          <a:bodyPr wrap="square" rtlCol="0">
            <a:spAutoFit/>
          </a:bodyPr>
          <a:lstStyle/>
          <a:p>
            <a:r>
              <a:rPr lang="en-US" dirty="0" smtClean="0"/>
              <a:t>16 </a:t>
            </a:r>
            <a:r>
              <a:rPr lang="en-US" dirty="0" err="1" smtClean="0"/>
              <a:t>Yrs</a:t>
            </a:r>
            <a:r>
              <a:rPr lang="en-US" dirty="0"/>
              <a:t> O</a:t>
            </a:r>
            <a:r>
              <a:rPr lang="en-US" dirty="0" smtClean="0"/>
              <a:t>ld</a:t>
            </a:r>
            <a:endParaRPr lang="en-US" dirty="0"/>
          </a:p>
        </p:txBody>
      </p:sp>
      <p:sp>
        <p:nvSpPr>
          <p:cNvPr id="15" name="TextBox 14"/>
          <p:cNvSpPr txBox="1"/>
          <p:nvPr/>
        </p:nvSpPr>
        <p:spPr>
          <a:xfrm rot="16200000">
            <a:off x="3481037" y="2175614"/>
            <a:ext cx="1165462" cy="523220"/>
          </a:xfrm>
          <a:prstGeom prst="rect">
            <a:avLst/>
          </a:prstGeom>
          <a:noFill/>
        </p:spPr>
        <p:txBody>
          <a:bodyPr wrap="square" rtlCol="0">
            <a:spAutoFit/>
          </a:bodyPr>
          <a:lstStyle/>
          <a:p>
            <a:r>
              <a:rPr lang="en-US" dirty="0" smtClean="0"/>
              <a:t>Not enrolled in school</a:t>
            </a:r>
            <a:endParaRPr lang="en-US" dirty="0"/>
          </a:p>
        </p:txBody>
      </p:sp>
      <p:sp>
        <p:nvSpPr>
          <p:cNvPr id="16" name="TextBox 15"/>
          <p:cNvSpPr txBox="1"/>
          <p:nvPr/>
        </p:nvSpPr>
        <p:spPr>
          <a:xfrm rot="16200000">
            <a:off x="4880081" y="2241997"/>
            <a:ext cx="1165462" cy="523220"/>
          </a:xfrm>
          <a:prstGeom prst="rect">
            <a:avLst/>
          </a:prstGeom>
          <a:noFill/>
        </p:spPr>
        <p:txBody>
          <a:bodyPr wrap="square" rtlCol="0">
            <a:spAutoFit/>
          </a:bodyPr>
          <a:lstStyle/>
          <a:p>
            <a:r>
              <a:rPr lang="en-US" dirty="0" smtClean="0"/>
              <a:t>Basic skills </a:t>
            </a:r>
            <a:r>
              <a:rPr lang="en-US" dirty="0"/>
              <a:t>d</a:t>
            </a:r>
            <a:r>
              <a:rPr lang="en-US" dirty="0" smtClean="0"/>
              <a:t>eficient</a:t>
            </a:r>
            <a:endParaRPr lang="en-US" dirty="0"/>
          </a:p>
        </p:txBody>
      </p:sp>
      <p:sp>
        <p:nvSpPr>
          <p:cNvPr id="17" name="TextBox 16"/>
          <p:cNvSpPr txBox="1"/>
          <p:nvPr/>
        </p:nvSpPr>
        <p:spPr>
          <a:xfrm rot="16200000">
            <a:off x="5585512" y="1823040"/>
            <a:ext cx="2792769" cy="738664"/>
          </a:xfrm>
          <a:prstGeom prst="rect">
            <a:avLst/>
          </a:prstGeom>
          <a:noFill/>
        </p:spPr>
        <p:txBody>
          <a:bodyPr wrap="square" rtlCol="0">
            <a:spAutoFit/>
          </a:bodyPr>
          <a:lstStyle/>
          <a:p>
            <a:r>
              <a:rPr lang="en-US" dirty="0" smtClean="0"/>
              <a:t>Does not have a secondary school diploma or its recognized equivalent</a:t>
            </a:r>
            <a:endParaRPr lang="en-US" dirty="0"/>
          </a:p>
        </p:txBody>
      </p:sp>
      <p:sp>
        <p:nvSpPr>
          <p:cNvPr id="19" name="TextBox 18"/>
          <p:cNvSpPr txBox="1"/>
          <p:nvPr/>
        </p:nvSpPr>
        <p:spPr>
          <a:xfrm rot="16200000">
            <a:off x="6737770" y="2378801"/>
            <a:ext cx="3354993" cy="307777"/>
          </a:xfrm>
          <a:prstGeom prst="rect">
            <a:avLst/>
          </a:prstGeom>
          <a:noFill/>
        </p:spPr>
        <p:txBody>
          <a:bodyPr wrap="square" rtlCol="0">
            <a:spAutoFit/>
          </a:bodyPr>
          <a:lstStyle/>
          <a:p>
            <a:r>
              <a:rPr lang="en-US" dirty="0" smtClean="0"/>
              <a:t>Is an English Language Learner</a:t>
            </a:r>
            <a:endParaRPr lang="en-US" dirty="0"/>
          </a:p>
        </p:txBody>
      </p:sp>
    </p:spTree>
    <p:extLst>
      <p:ext uri="{BB962C8B-B14F-4D97-AF65-F5344CB8AC3E}">
        <p14:creationId xmlns:p14="http://schemas.microsoft.com/office/powerpoint/2010/main" val="4264379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3543</TotalTime>
  <Words>10314</Words>
  <Application>Microsoft Office PowerPoint</Application>
  <PresentationFormat>On-screen Show (16:9)</PresentationFormat>
  <Paragraphs>749</Paragraphs>
  <Slides>68</Slides>
  <Notes>67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68</vt:i4>
      </vt:variant>
    </vt:vector>
  </HeadingPairs>
  <TitlesOfParts>
    <vt:vector size="84" baseType="lpstr">
      <vt:lpstr>Times New Roman</vt:lpstr>
      <vt:lpstr>Anton</vt:lpstr>
      <vt:lpstr>Muli</vt:lpstr>
      <vt:lpstr>Arial</vt:lpstr>
      <vt:lpstr>Informal Roman</vt:lpstr>
      <vt:lpstr>Cardo</vt:lpstr>
      <vt:lpstr>Tahoma</vt:lpstr>
      <vt:lpstr>Garamond</vt:lpstr>
      <vt:lpstr>Calibri</vt:lpstr>
      <vt:lpstr>Fira Sans Extra Condensed Medium</vt:lpstr>
      <vt:lpstr>Lato</vt:lpstr>
      <vt:lpstr>Wingdings</vt:lpstr>
      <vt:lpstr>Lucida Handwriting</vt:lpstr>
      <vt:lpstr>Arial Black</vt:lpstr>
      <vt:lpstr>Winter Forest</vt:lpstr>
      <vt:lpstr>1_Winter Forest</vt:lpstr>
      <vt:lpstr>New Director Training</vt:lpstr>
      <vt:lpstr>PowerPoint Presentation</vt:lpstr>
      <vt:lpstr>Wyoming’s Adult Education Courses</vt:lpstr>
      <vt:lpstr>PowerPoint Presentation</vt:lpstr>
      <vt:lpstr>Recruitment</vt:lpstr>
      <vt:lpstr>Get the Word Out!</vt:lpstr>
      <vt:lpstr>WCCC Website</vt:lpstr>
      <vt:lpstr>Participant Eligibility</vt:lpstr>
      <vt:lpstr>The Eligible Individual</vt:lpstr>
      <vt:lpstr>16/17 YR OLD’S  &amp; the HSE</vt:lpstr>
      <vt:lpstr>The Student Intake</vt:lpstr>
      <vt:lpstr>PowerPoint Presentation</vt:lpstr>
      <vt:lpstr>PowerPoint Presentation</vt:lpstr>
      <vt:lpstr>The Career Services Course</vt:lpstr>
      <vt:lpstr>The Career Services Course</vt:lpstr>
      <vt:lpstr>Components of a Career Services Course</vt:lpstr>
      <vt:lpstr>PowerPoint Presentation</vt:lpstr>
      <vt:lpstr>PowerPoint Presentation</vt:lpstr>
      <vt:lpstr>Referrals</vt:lpstr>
      <vt:lpstr>Assessments</vt:lpstr>
      <vt:lpstr>NRS Approved Assessments for Wyoming</vt:lpstr>
      <vt:lpstr>Pre/Post Testing</vt:lpstr>
      <vt:lpstr>Post-Testing Exception Form</vt:lpstr>
      <vt:lpstr>Career Assessments</vt:lpstr>
      <vt:lpstr>PowerPoint Presentation</vt:lpstr>
      <vt:lpstr>Career Pathways</vt:lpstr>
      <vt:lpstr>Using Career  Assessment Results</vt:lpstr>
      <vt:lpstr>Tying Assessment Results to Wyoming’s Job Market</vt:lpstr>
      <vt:lpstr>Decisions…..Decisions…Decisions</vt:lpstr>
      <vt:lpstr>Career Trainings in Wyoming’s Adult Education Programs</vt:lpstr>
      <vt:lpstr>Integrated Education &amp; Training (IET)</vt:lpstr>
      <vt:lpstr>IET Defined</vt:lpstr>
      <vt:lpstr>Required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a Lesson</vt:lpstr>
      <vt:lpstr>Integrated Learning Maps</vt:lpstr>
      <vt:lpstr>Integrated Learning Plans</vt:lpstr>
      <vt:lpstr>Standards</vt:lpstr>
      <vt:lpstr>PowerPoint Presentation</vt:lpstr>
      <vt:lpstr>Essential Components of Reading</vt:lpstr>
      <vt:lpstr>Essential Components of Reading</vt:lpstr>
      <vt:lpstr>Wyoming’s AE Programs</vt:lpstr>
      <vt:lpstr>Meeting the Needs of Wyomingites</vt:lpstr>
      <vt:lpstr>Distance Learning</vt:lpstr>
      <vt:lpstr>Measuring Hours for Distance Learning</vt:lpstr>
      <vt:lpstr>Recording Proxy Hours In LACES</vt:lpstr>
      <vt:lpstr>Request to Utilize Distance Learning</vt:lpstr>
      <vt:lpstr>Process to Request New DL Platforms</vt:lpstr>
      <vt:lpstr>The Virtual AE Classroom</vt:lpstr>
      <vt:lpstr>Measuring Hours for A Virtual Classroom in Wyoming’s AE Programs</vt:lpstr>
      <vt:lpstr>Persistence &amp; Retention</vt:lpstr>
      <vt:lpstr>Completing Students</vt:lpstr>
      <vt:lpstr>Exiting a Student</vt:lpstr>
      <vt:lpstr>Exiting a Student</vt:lpstr>
      <vt:lpstr>Student Efficacy</vt:lpstr>
      <vt:lpstr>PowerPoint Presentation</vt:lpstr>
      <vt:lpstr>—Martin Luther 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247</cp:revision>
  <cp:lastPrinted>2021-02-01T18:06:27Z</cp:lastPrinted>
  <dcterms:modified xsi:type="dcterms:W3CDTF">2021-03-15T12:35:09Z</dcterms:modified>
</cp:coreProperties>
</file>