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1"/>
    <p:sldMasterId id="2147483676" r:id="rId2"/>
  </p:sldMasterIdLst>
  <p:notesMasterIdLst>
    <p:notesMasterId r:id="rId40"/>
  </p:notesMasterIdLst>
  <p:sldIdLst>
    <p:sldId id="256" r:id="rId3"/>
    <p:sldId id="398" r:id="rId4"/>
    <p:sldId id="413" r:id="rId5"/>
    <p:sldId id="400" r:id="rId6"/>
    <p:sldId id="511" r:id="rId7"/>
    <p:sldId id="509" r:id="rId8"/>
    <p:sldId id="490" r:id="rId9"/>
    <p:sldId id="276" r:id="rId10"/>
    <p:sldId id="513" r:id="rId11"/>
    <p:sldId id="514" r:id="rId12"/>
    <p:sldId id="515" r:id="rId13"/>
    <p:sldId id="516" r:id="rId14"/>
    <p:sldId id="433" r:id="rId15"/>
    <p:sldId id="501" r:id="rId16"/>
    <p:sldId id="503" r:id="rId17"/>
    <p:sldId id="497" r:id="rId18"/>
    <p:sldId id="493" r:id="rId19"/>
    <p:sldId id="495" r:id="rId20"/>
    <p:sldId id="499" r:id="rId21"/>
    <p:sldId id="498" r:id="rId22"/>
    <p:sldId id="500" r:id="rId23"/>
    <p:sldId id="491" r:id="rId24"/>
    <p:sldId id="492" r:id="rId25"/>
    <p:sldId id="494" r:id="rId26"/>
    <p:sldId id="517" r:id="rId27"/>
    <p:sldId id="399" r:id="rId28"/>
    <p:sldId id="508" r:id="rId29"/>
    <p:sldId id="518" r:id="rId30"/>
    <p:sldId id="519" r:id="rId31"/>
    <p:sldId id="510" r:id="rId32"/>
    <p:sldId id="504" r:id="rId33"/>
    <p:sldId id="520" r:id="rId34"/>
    <p:sldId id="505" r:id="rId35"/>
    <p:sldId id="506" r:id="rId36"/>
    <p:sldId id="521" r:id="rId37"/>
    <p:sldId id="507" r:id="rId38"/>
    <p:sldId id="489" r:id="rId39"/>
  </p:sldIdLst>
  <p:sldSz cx="9144000" cy="5143500" type="screen16x9"/>
  <p:notesSz cx="6858000" cy="9313863"/>
  <p:embeddedFontLst>
    <p:embeddedFont>
      <p:font typeface="Lato" panose="020B0604020202020204" charset="0"/>
      <p:regular r:id="rId41"/>
      <p:bold r:id="rId42"/>
      <p:italic r:id="rId43"/>
      <p:boldItalic r:id="rId44"/>
    </p:embeddedFont>
    <p:embeddedFont>
      <p:font typeface="Calibri" panose="020F0502020204030204" pitchFamily="34" charset="0"/>
      <p:regular r:id="rId45"/>
      <p:bold r:id="rId46"/>
      <p:italic r:id="rId47"/>
      <p:boldItalic r:id="rId48"/>
    </p:embeddedFont>
    <p:embeddedFont>
      <p:font typeface="Anton" panose="020B0604020202020204" charset="0"/>
      <p:regular r:id="rId49"/>
    </p:embeddedFont>
    <p:embeddedFont>
      <p:font typeface="Fira Sans Extra Condensed Medium" panose="020B0604020202020204" charset="0"/>
      <p:regular r:id="rId50"/>
      <p:bold r:id="rId51"/>
      <p:italic r:id="rId52"/>
      <p:boldItalic r:id="rId53"/>
    </p:embeddedFont>
    <p:embeddedFont>
      <p:font typeface="Centaur" panose="02030504050205020304" pitchFamily="18" charset="0"/>
      <p:regular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A41C187-667F-475A-93F7-69D2008E90F6}">
  <a:tblStyle styleId="{FA41C187-667F-475A-93F7-69D2008E90F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31" autoAdjust="0"/>
    <p:restoredTop sz="70503" autoAdjust="0"/>
  </p:normalViewPr>
  <p:slideViewPr>
    <p:cSldViewPr snapToGrid="0">
      <p:cViewPr varScale="1">
        <p:scale>
          <a:sx n="83" d="100"/>
          <a:sy n="83" d="100"/>
        </p:scale>
        <p:origin x="1124" y="52"/>
      </p:cViewPr>
      <p:guideLst/>
    </p:cSldViewPr>
  </p:slideViewPr>
  <p:notesTextViewPr>
    <p:cViewPr>
      <p:scale>
        <a:sx n="3" d="2"/>
        <a:sy n="3" d="2"/>
      </p:scale>
      <p:origin x="0" y="0"/>
    </p:cViewPr>
  </p:notesTextViewPr>
  <p:sorterViewPr>
    <p:cViewPr varScale="1">
      <p:scale>
        <a:sx n="1" d="1"/>
        <a:sy n="1" d="1"/>
      </p:scale>
      <p:origin x="0" y="-162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1.fntdata"/><Relationship Id="rId54"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9.fntdata"/><Relationship Id="rId57"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4.fntdata"/><Relationship Id="rId52" Type="http://schemas.openxmlformats.org/officeDocument/2006/relationships/font" Target="fonts/font1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font" Target="fonts/font11.fntdata"/><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D3E54FF-D2CE-439D-BD8E-744A06A0E824}" type="doc">
      <dgm:prSet loTypeId="urn:microsoft.com/office/officeart/2005/8/layout/pyramid1" loCatId="pyramid" qsTypeId="urn:microsoft.com/office/officeart/2005/8/quickstyle/3d4" qsCatId="3D" csTypeId="urn:microsoft.com/office/officeart/2005/8/colors/colorful4" csCatId="colorful" phldr="1"/>
      <dgm:spPr/>
    </dgm:pt>
    <dgm:pt modelId="{F754226D-F2E1-427E-BCD6-7D85472203F4}">
      <dgm:prSet phldrT="[Text]" custT="1"/>
      <dgm:spPr/>
      <dgm:t>
        <a:bodyPr/>
        <a:lstStyle/>
        <a:p>
          <a:endParaRPr lang="en-US" sz="3600" dirty="0" smtClean="0"/>
        </a:p>
        <a:p>
          <a:r>
            <a:rPr lang="en-US" sz="3600" dirty="0" smtClean="0"/>
            <a:t>Tier 1</a:t>
          </a:r>
          <a:endParaRPr lang="en-US" sz="3600" dirty="0"/>
        </a:p>
      </dgm:t>
    </dgm:pt>
    <dgm:pt modelId="{1E12910E-12E2-4C73-B384-51F826A8A2D8}" type="parTrans" cxnId="{EFC810E5-3B33-4ADA-B14F-CE67B2582F66}">
      <dgm:prSet/>
      <dgm:spPr/>
      <dgm:t>
        <a:bodyPr/>
        <a:lstStyle/>
        <a:p>
          <a:endParaRPr lang="en-US"/>
        </a:p>
      </dgm:t>
    </dgm:pt>
    <dgm:pt modelId="{8EB4A0D8-7DFB-4DC9-9949-C710A5E23E78}" type="sibTrans" cxnId="{EFC810E5-3B33-4ADA-B14F-CE67B2582F66}">
      <dgm:prSet/>
      <dgm:spPr/>
      <dgm:t>
        <a:bodyPr/>
        <a:lstStyle/>
        <a:p>
          <a:endParaRPr lang="en-US"/>
        </a:p>
      </dgm:t>
    </dgm:pt>
    <dgm:pt modelId="{FA1F9279-65F4-4504-AA84-6F7B860CC1AF}">
      <dgm:prSet phldrT="[Text]" custT="1"/>
      <dgm:spPr>
        <a:effectLst>
          <a:outerShdw blurRad="76200" dist="12700" dir="2700000" sy="-23000" kx="-800400" algn="bl" rotWithShape="0">
            <a:prstClr val="black">
              <a:alpha val="20000"/>
            </a:prstClr>
          </a:outerShdw>
        </a:effectLst>
        <a:scene3d>
          <a:camera prst="orthographicFront"/>
          <a:lightRig rig="chilly" dir="t"/>
        </a:scene3d>
        <a:sp3d prstMaterial="translucentPowder">
          <a:bevelT w="127000" h="25400" prst="angle"/>
        </a:sp3d>
      </dgm:spPr>
      <dgm:t>
        <a:bodyPr/>
        <a:lstStyle/>
        <a:p>
          <a:r>
            <a:rPr lang="en-US" sz="4800" dirty="0" smtClean="0"/>
            <a:t>Tier 2</a:t>
          </a:r>
          <a:endParaRPr lang="en-US" sz="4800" dirty="0"/>
        </a:p>
      </dgm:t>
    </dgm:pt>
    <dgm:pt modelId="{55231472-94BE-4D3C-A4DC-D95CC76310FE}" type="parTrans" cxnId="{BE7D94D1-8CE3-41B7-B4E5-F8E1B7DC00FD}">
      <dgm:prSet/>
      <dgm:spPr/>
      <dgm:t>
        <a:bodyPr/>
        <a:lstStyle/>
        <a:p>
          <a:endParaRPr lang="en-US"/>
        </a:p>
      </dgm:t>
    </dgm:pt>
    <dgm:pt modelId="{0E575951-A6B3-42FC-9639-EBDE94D4B1B5}" type="sibTrans" cxnId="{BE7D94D1-8CE3-41B7-B4E5-F8E1B7DC00FD}">
      <dgm:prSet/>
      <dgm:spPr/>
      <dgm:t>
        <a:bodyPr/>
        <a:lstStyle/>
        <a:p>
          <a:endParaRPr lang="en-US"/>
        </a:p>
      </dgm:t>
    </dgm:pt>
    <dgm:pt modelId="{0D38FD1A-4024-4BAA-B698-898B922DD64C}">
      <dgm:prSet phldrT="[Text]" custT="1"/>
      <dgm:spPr/>
      <dgm:t>
        <a:bodyPr/>
        <a:lstStyle/>
        <a:p>
          <a:r>
            <a:rPr lang="en-US" sz="4800" dirty="0" smtClean="0"/>
            <a:t>Tier 3</a:t>
          </a:r>
          <a:endParaRPr lang="en-US" sz="4800" dirty="0"/>
        </a:p>
      </dgm:t>
    </dgm:pt>
    <dgm:pt modelId="{C9BE3255-4782-4B80-BDDA-CFF844BD1E2C}" type="parTrans" cxnId="{C35CEB88-E007-417A-B07A-7AFD073B7F49}">
      <dgm:prSet/>
      <dgm:spPr/>
      <dgm:t>
        <a:bodyPr/>
        <a:lstStyle/>
        <a:p>
          <a:endParaRPr lang="en-US"/>
        </a:p>
      </dgm:t>
    </dgm:pt>
    <dgm:pt modelId="{035AB161-89FF-45B1-B6C8-11B87856D86A}" type="sibTrans" cxnId="{C35CEB88-E007-417A-B07A-7AFD073B7F49}">
      <dgm:prSet/>
      <dgm:spPr/>
      <dgm:t>
        <a:bodyPr/>
        <a:lstStyle/>
        <a:p>
          <a:endParaRPr lang="en-US"/>
        </a:p>
      </dgm:t>
    </dgm:pt>
    <dgm:pt modelId="{92CA8CE5-2BBB-4D31-A630-40D8629F2CF8}" type="pres">
      <dgm:prSet presAssocID="{3D3E54FF-D2CE-439D-BD8E-744A06A0E824}" presName="Name0" presStyleCnt="0">
        <dgm:presLayoutVars>
          <dgm:dir/>
          <dgm:animLvl val="lvl"/>
          <dgm:resizeHandles val="exact"/>
        </dgm:presLayoutVars>
      </dgm:prSet>
      <dgm:spPr/>
    </dgm:pt>
    <dgm:pt modelId="{03CEF127-FE5B-4411-BBB0-A2065E4619FC}" type="pres">
      <dgm:prSet presAssocID="{F754226D-F2E1-427E-BCD6-7D85472203F4}" presName="Name8" presStyleCnt="0"/>
      <dgm:spPr/>
    </dgm:pt>
    <dgm:pt modelId="{9BFCF30D-3DD8-4967-A794-E61377739E98}" type="pres">
      <dgm:prSet presAssocID="{F754226D-F2E1-427E-BCD6-7D85472203F4}" presName="level" presStyleLbl="node1" presStyleIdx="0" presStyleCnt="3" custLinFactNeighborX="-960" custLinFactNeighborY="-3116">
        <dgm:presLayoutVars>
          <dgm:chMax val="1"/>
          <dgm:bulletEnabled val="1"/>
        </dgm:presLayoutVars>
      </dgm:prSet>
      <dgm:spPr/>
      <dgm:t>
        <a:bodyPr/>
        <a:lstStyle/>
        <a:p>
          <a:endParaRPr lang="en-US"/>
        </a:p>
      </dgm:t>
    </dgm:pt>
    <dgm:pt modelId="{3B9FA470-91A4-4276-B8D5-5A211DF0F338}" type="pres">
      <dgm:prSet presAssocID="{F754226D-F2E1-427E-BCD6-7D85472203F4}" presName="levelTx" presStyleLbl="revTx" presStyleIdx="0" presStyleCnt="0">
        <dgm:presLayoutVars>
          <dgm:chMax val="1"/>
          <dgm:bulletEnabled val="1"/>
        </dgm:presLayoutVars>
      </dgm:prSet>
      <dgm:spPr/>
      <dgm:t>
        <a:bodyPr/>
        <a:lstStyle/>
        <a:p>
          <a:endParaRPr lang="en-US"/>
        </a:p>
      </dgm:t>
    </dgm:pt>
    <dgm:pt modelId="{6BE8255C-FB9D-430A-AA65-CC1A8786BC3E}" type="pres">
      <dgm:prSet presAssocID="{FA1F9279-65F4-4504-AA84-6F7B860CC1AF}" presName="Name8" presStyleCnt="0"/>
      <dgm:spPr/>
    </dgm:pt>
    <dgm:pt modelId="{B881599D-5494-4A63-A7A4-92A57854206F}" type="pres">
      <dgm:prSet presAssocID="{FA1F9279-65F4-4504-AA84-6F7B860CC1AF}" presName="level" presStyleLbl="node1" presStyleIdx="1" presStyleCnt="3">
        <dgm:presLayoutVars>
          <dgm:chMax val="1"/>
          <dgm:bulletEnabled val="1"/>
        </dgm:presLayoutVars>
      </dgm:prSet>
      <dgm:spPr/>
      <dgm:t>
        <a:bodyPr/>
        <a:lstStyle/>
        <a:p>
          <a:endParaRPr lang="en-US"/>
        </a:p>
      </dgm:t>
    </dgm:pt>
    <dgm:pt modelId="{F2341E13-7160-4A5C-BF8F-0361675FFF10}" type="pres">
      <dgm:prSet presAssocID="{FA1F9279-65F4-4504-AA84-6F7B860CC1AF}" presName="levelTx" presStyleLbl="revTx" presStyleIdx="0" presStyleCnt="0">
        <dgm:presLayoutVars>
          <dgm:chMax val="1"/>
          <dgm:bulletEnabled val="1"/>
        </dgm:presLayoutVars>
      </dgm:prSet>
      <dgm:spPr/>
      <dgm:t>
        <a:bodyPr/>
        <a:lstStyle/>
        <a:p>
          <a:endParaRPr lang="en-US"/>
        </a:p>
      </dgm:t>
    </dgm:pt>
    <dgm:pt modelId="{034C0ECA-B0A8-4E34-90EA-46CA8A3709C7}" type="pres">
      <dgm:prSet presAssocID="{0D38FD1A-4024-4BAA-B698-898B922DD64C}" presName="Name8" presStyleCnt="0"/>
      <dgm:spPr/>
    </dgm:pt>
    <dgm:pt modelId="{151615C7-CFB4-4123-803E-7EFCFDC59121}" type="pres">
      <dgm:prSet presAssocID="{0D38FD1A-4024-4BAA-B698-898B922DD64C}" presName="level" presStyleLbl="node1" presStyleIdx="2" presStyleCnt="3" custLinFactNeighborX="-5850" custLinFactNeighborY="2671">
        <dgm:presLayoutVars>
          <dgm:chMax val="1"/>
          <dgm:bulletEnabled val="1"/>
        </dgm:presLayoutVars>
      </dgm:prSet>
      <dgm:spPr/>
      <dgm:t>
        <a:bodyPr/>
        <a:lstStyle/>
        <a:p>
          <a:endParaRPr lang="en-US"/>
        </a:p>
      </dgm:t>
    </dgm:pt>
    <dgm:pt modelId="{6CDB483F-2A2B-4423-8079-6F38B2B2B3E0}" type="pres">
      <dgm:prSet presAssocID="{0D38FD1A-4024-4BAA-B698-898B922DD64C}" presName="levelTx" presStyleLbl="revTx" presStyleIdx="0" presStyleCnt="0">
        <dgm:presLayoutVars>
          <dgm:chMax val="1"/>
          <dgm:bulletEnabled val="1"/>
        </dgm:presLayoutVars>
      </dgm:prSet>
      <dgm:spPr/>
      <dgm:t>
        <a:bodyPr/>
        <a:lstStyle/>
        <a:p>
          <a:endParaRPr lang="en-US"/>
        </a:p>
      </dgm:t>
    </dgm:pt>
  </dgm:ptLst>
  <dgm:cxnLst>
    <dgm:cxn modelId="{46E19E6F-C245-4A32-ACDF-2B55487C5CC7}" type="presOf" srcId="{3D3E54FF-D2CE-439D-BD8E-744A06A0E824}" destId="{92CA8CE5-2BBB-4D31-A630-40D8629F2CF8}" srcOrd="0" destOrd="0" presId="urn:microsoft.com/office/officeart/2005/8/layout/pyramid1"/>
    <dgm:cxn modelId="{F53894BE-E314-4066-9158-C6157858188F}" type="presOf" srcId="{0D38FD1A-4024-4BAA-B698-898B922DD64C}" destId="{6CDB483F-2A2B-4423-8079-6F38B2B2B3E0}" srcOrd="1" destOrd="0" presId="urn:microsoft.com/office/officeart/2005/8/layout/pyramid1"/>
    <dgm:cxn modelId="{21C25A6B-C8B5-4F3E-9537-DAA5676CE9FA}" type="presOf" srcId="{FA1F9279-65F4-4504-AA84-6F7B860CC1AF}" destId="{F2341E13-7160-4A5C-BF8F-0361675FFF10}" srcOrd="1" destOrd="0" presId="urn:microsoft.com/office/officeart/2005/8/layout/pyramid1"/>
    <dgm:cxn modelId="{BE7D94D1-8CE3-41B7-B4E5-F8E1B7DC00FD}" srcId="{3D3E54FF-D2CE-439D-BD8E-744A06A0E824}" destId="{FA1F9279-65F4-4504-AA84-6F7B860CC1AF}" srcOrd="1" destOrd="0" parTransId="{55231472-94BE-4D3C-A4DC-D95CC76310FE}" sibTransId="{0E575951-A6B3-42FC-9639-EBDE94D4B1B5}"/>
    <dgm:cxn modelId="{532D100C-E45A-4F66-9530-8969BF5E3ED6}" type="presOf" srcId="{0D38FD1A-4024-4BAA-B698-898B922DD64C}" destId="{151615C7-CFB4-4123-803E-7EFCFDC59121}" srcOrd="0" destOrd="0" presId="urn:microsoft.com/office/officeart/2005/8/layout/pyramid1"/>
    <dgm:cxn modelId="{BCB9C460-A1B9-442B-BCF0-AF34AC236F20}" type="presOf" srcId="{FA1F9279-65F4-4504-AA84-6F7B860CC1AF}" destId="{B881599D-5494-4A63-A7A4-92A57854206F}" srcOrd="0" destOrd="0" presId="urn:microsoft.com/office/officeart/2005/8/layout/pyramid1"/>
    <dgm:cxn modelId="{AF289BBF-72DD-4FCF-A0EF-A72FCEDB9EAA}" type="presOf" srcId="{F754226D-F2E1-427E-BCD6-7D85472203F4}" destId="{3B9FA470-91A4-4276-B8D5-5A211DF0F338}" srcOrd="1" destOrd="0" presId="urn:microsoft.com/office/officeart/2005/8/layout/pyramid1"/>
    <dgm:cxn modelId="{C35CEB88-E007-417A-B07A-7AFD073B7F49}" srcId="{3D3E54FF-D2CE-439D-BD8E-744A06A0E824}" destId="{0D38FD1A-4024-4BAA-B698-898B922DD64C}" srcOrd="2" destOrd="0" parTransId="{C9BE3255-4782-4B80-BDDA-CFF844BD1E2C}" sibTransId="{035AB161-89FF-45B1-B6C8-11B87856D86A}"/>
    <dgm:cxn modelId="{5DAD5AAC-07EA-4B75-AEEE-5745BA9403A3}" type="presOf" srcId="{F754226D-F2E1-427E-BCD6-7D85472203F4}" destId="{9BFCF30D-3DD8-4967-A794-E61377739E98}" srcOrd="0" destOrd="0" presId="urn:microsoft.com/office/officeart/2005/8/layout/pyramid1"/>
    <dgm:cxn modelId="{EFC810E5-3B33-4ADA-B14F-CE67B2582F66}" srcId="{3D3E54FF-D2CE-439D-BD8E-744A06A0E824}" destId="{F754226D-F2E1-427E-BCD6-7D85472203F4}" srcOrd="0" destOrd="0" parTransId="{1E12910E-12E2-4C73-B384-51F826A8A2D8}" sibTransId="{8EB4A0D8-7DFB-4DC9-9949-C710A5E23E78}"/>
    <dgm:cxn modelId="{CE70D3D9-ED0C-45E2-B7B9-8CE4A1446EC3}" type="presParOf" srcId="{92CA8CE5-2BBB-4D31-A630-40D8629F2CF8}" destId="{03CEF127-FE5B-4411-BBB0-A2065E4619FC}" srcOrd="0" destOrd="0" presId="urn:microsoft.com/office/officeart/2005/8/layout/pyramid1"/>
    <dgm:cxn modelId="{8F1A58C7-8B57-494E-8994-F7D31883AC95}" type="presParOf" srcId="{03CEF127-FE5B-4411-BBB0-A2065E4619FC}" destId="{9BFCF30D-3DD8-4967-A794-E61377739E98}" srcOrd="0" destOrd="0" presId="urn:microsoft.com/office/officeart/2005/8/layout/pyramid1"/>
    <dgm:cxn modelId="{F78EB02A-AD09-45A4-91A2-8EFAD67C5909}" type="presParOf" srcId="{03CEF127-FE5B-4411-BBB0-A2065E4619FC}" destId="{3B9FA470-91A4-4276-B8D5-5A211DF0F338}" srcOrd="1" destOrd="0" presId="urn:microsoft.com/office/officeart/2005/8/layout/pyramid1"/>
    <dgm:cxn modelId="{66690D34-47A0-4E33-8AF9-65BDBB11CA4F}" type="presParOf" srcId="{92CA8CE5-2BBB-4D31-A630-40D8629F2CF8}" destId="{6BE8255C-FB9D-430A-AA65-CC1A8786BC3E}" srcOrd="1" destOrd="0" presId="urn:microsoft.com/office/officeart/2005/8/layout/pyramid1"/>
    <dgm:cxn modelId="{56FDCD2C-0F52-4AE3-A21C-44093CFFD1B5}" type="presParOf" srcId="{6BE8255C-FB9D-430A-AA65-CC1A8786BC3E}" destId="{B881599D-5494-4A63-A7A4-92A57854206F}" srcOrd="0" destOrd="0" presId="urn:microsoft.com/office/officeart/2005/8/layout/pyramid1"/>
    <dgm:cxn modelId="{B21C04CD-72C9-48EF-A66B-79AE44D69CAC}" type="presParOf" srcId="{6BE8255C-FB9D-430A-AA65-CC1A8786BC3E}" destId="{F2341E13-7160-4A5C-BF8F-0361675FFF10}" srcOrd="1" destOrd="0" presId="urn:microsoft.com/office/officeart/2005/8/layout/pyramid1"/>
    <dgm:cxn modelId="{FB277A84-F354-446C-A48D-67E52FAB735B}" type="presParOf" srcId="{92CA8CE5-2BBB-4D31-A630-40D8629F2CF8}" destId="{034C0ECA-B0A8-4E34-90EA-46CA8A3709C7}" srcOrd="2" destOrd="0" presId="urn:microsoft.com/office/officeart/2005/8/layout/pyramid1"/>
    <dgm:cxn modelId="{CF31D832-4DC8-439C-96B3-778C60AF6363}" type="presParOf" srcId="{034C0ECA-B0A8-4E34-90EA-46CA8A3709C7}" destId="{151615C7-CFB4-4123-803E-7EFCFDC59121}" srcOrd="0" destOrd="0" presId="urn:microsoft.com/office/officeart/2005/8/layout/pyramid1"/>
    <dgm:cxn modelId="{DA897668-580E-4CF3-9B13-81D401BF2496}" type="presParOf" srcId="{034C0ECA-B0A8-4E34-90EA-46CA8A3709C7}" destId="{6CDB483F-2A2B-4423-8079-6F38B2B2B3E0}"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BEA86B2-E49A-4FD9-91EF-24991C62AED8}" type="doc">
      <dgm:prSet loTypeId="urn:diagrams.loki3.com/BracketList" loCatId="list" qsTypeId="urn:microsoft.com/office/officeart/2005/8/quickstyle/simple2" qsCatId="simple" csTypeId="urn:microsoft.com/office/officeart/2005/8/colors/accent0_1" csCatId="mainScheme" phldr="1"/>
      <dgm:spPr/>
      <dgm:t>
        <a:bodyPr/>
        <a:lstStyle/>
        <a:p>
          <a:endParaRPr lang="en-US"/>
        </a:p>
      </dgm:t>
    </dgm:pt>
    <dgm:pt modelId="{A6D69B93-955E-4D60-B774-CCD043DA44D9}">
      <dgm:prSet phldrT="[Text]"/>
      <dgm:spPr>
        <a:xfrm>
          <a:off x="2846" y="136499"/>
          <a:ext cx="1455901" cy="257400"/>
        </a:xfrm>
        <a:prstGeom prst="rect">
          <a:avLst/>
        </a:prstGeom>
      </dgm:spPr>
      <dgm:t>
        <a:bodyPr/>
        <a:lstStyle/>
        <a:p>
          <a:r>
            <a:rPr lang="en-US" b="1" dirty="0" smtClean="0">
              <a:solidFill>
                <a:schemeClr val="bg1"/>
              </a:solidFill>
              <a:latin typeface="Centaur" panose="02030504050205020304" pitchFamily="18" charset="0"/>
              <a:ea typeface="Batang" panose="02030600000101010101" pitchFamily="18" charset="-127"/>
              <a:cs typeface="+mn-cs"/>
            </a:rPr>
            <a:t>Circle</a:t>
          </a:r>
          <a:endParaRPr lang="en-US" b="1" dirty="0">
            <a:solidFill>
              <a:schemeClr val="bg1"/>
            </a:solidFill>
            <a:latin typeface="Centaur" panose="02030504050205020304" pitchFamily="18" charset="0"/>
            <a:ea typeface="Batang" panose="02030600000101010101" pitchFamily="18" charset="-127"/>
            <a:cs typeface="+mn-cs"/>
          </a:endParaRPr>
        </a:p>
      </dgm:t>
    </dgm:pt>
    <dgm:pt modelId="{3ACAF03E-37F0-4E73-9D63-72D7822573D2}" type="parTrans" cxnId="{F668DF05-BBD4-475F-90EF-BC08D22100F5}">
      <dgm:prSet/>
      <dgm:spPr/>
      <dgm:t>
        <a:bodyPr/>
        <a:lstStyle/>
        <a:p>
          <a:endParaRPr lang="en-US"/>
        </a:p>
      </dgm:t>
    </dgm:pt>
    <dgm:pt modelId="{28C2DF66-B5AE-444C-9597-4A09B0028451}" type="sibTrans" cxnId="{F668DF05-BBD4-475F-90EF-BC08D22100F5}">
      <dgm:prSet/>
      <dgm:spPr/>
      <dgm:t>
        <a:bodyPr/>
        <a:lstStyle/>
        <a:p>
          <a:endParaRPr lang="en-US"/>
        </a:p>
      </dgm:t>
    </dgm:pt>
    <dgm:pt modelId="{DFC117DF-E5E8-4AE6-831C-C804F8477183}">
      <dgm:prSet phldrT="[Text]"/>
      <dgm:spPr>
        <a:xfrm>
          <a:off x="1866400" y="43996"/>
          <a:ext cx="3960052" cy="442406"/>
        </a:xfrm>
        <a:prstGeom prst="rect">
          <a:avLst/>
        </a:prstGeom>
      </dgm:spPr>
      <dgm:t>
        <a:bodyPr/>
        <a:lstStyle/>
        <a:p>
          <a:r>
            <a:rPr lang="en-US" dirty="0" smtClean="0">
              <a:latin typeface="Centaur" panose="02030504050205020304" pitchFamily="18" charset="0"/>
              <a:ea typeface="Batang" panose="02030600000101010101" pitchFamily="18" charset="-127"/>
              <a:cs typeface="+mn-cs"/>
            </a:rPr>
            <a:t>Speaking &amp; setting intention, speaking in a group, active listening, taking turns, getting/giving support</a:t>
          </a:r>
          <a:endParaRPr lang="en-US" dirty="0">
            <a:latin typeface="Centaur" panose="02030504050205020304" pitchFamily="18" charset="0"/>
            <a:ea typeface="Batang" panose="02030600000101010101" pitchFamily="18" charset="-127"/>
            <a:cs typeface="+mn-cs"/>
          </a:endParaRPr>
        </a:p>
      </dgm:t>
    </dgm:pt>
    <dgm:pt modelId="{984C6151-BC43-446D-A314-04870D7BBABB}" type="parTrans" cxnId="{85705359-6239-477F-9965-1BD4F2D25EEE}">
      <dgm:prSet/>
      <dgm:spPr/>
      <dgm:t>
        <a:bodyPr/>
        <a:lstStyle/>
        <a:p>
          <a:endParaRPr lang="en-US"/>
        </a:p>
      </dgm:t>
    </dgm:pt>
    <dgm:pt modelId="{CADFB8D0-0890-4519-BC7A-012BC052A019}" type="sibTrans" cxnId="{85705359-6239-477F-9965-1BD4F2D25EEE}">
      <dgm:prSet/>
      <dgm:spPr/>
      <dgm:t>
        <a:bodyPr/>
        <a:lstStyle/>
        <a:p>
          <a:endParaRPr lang="en-US"/>
        </a:p>
      </dgm:t>
    </dgm:pt>
    <dgm:pt modelId="{3710467A-80D7-44F8-A72F-2522B4DBD981}">
      <dgm:prSet phldrT="[Text]"/>
      <dgm:spPr>
        <a:xfrm>
          <a:off x="2846" y="879084"/>
          <a:ext cx="1455901" cy="257400"/>
        </a:xfrm>
        <a:prstGeom prst="rect">
          <a:avLst/>
        </a:prstGeom>
      </dgm:spPr>
      <dgm:t>
        <a:bodyPr/>
        <a:lstStyle/>
        <a:p>
          <a:r>
            <a:rPr lang="en-US" b="1" dirty="0" smtClean="0">
              <a:solidFill>
                <a:schemeClr val="bg1"/>
              </a:solidFill>
              <a:latin typeface="Centaur" panose="02030504050205020304" pitchFamily="18" charset="0"/>
              <a:ea typeface="Batang" panose="02030600000101010101" pitchFamily="18" charset="-127"/>
              <a:cs typeface="+mn-cs"/>
            </a:rPr>
            <a:t>World Cafe</a:t>
          </a:r>
          <a:endParaRPr lang="en-US" b="1" dirty="0">
            <a:solidFill>
              <a:schemeClr val="bg1"/>
            </a:solidFill>
            <a:latin typeface="Centaur" panose="02030504050205020304" pitchFamily="18" charset="0"/>
            <a:ea typeface="Batang" panose="02030600000101010101" pitchFamily="18" charset="-127"/>
            <a:cs typeface="+mn-cs"/>
          </a:endParaRPr>
        </a:p>
      </dgm:t>
    </dgm:pt>
    <dgm:pt modelId="{B2A5596C-9180-4923-AE7F-D44F9D72E395}" type="parTrans" cxnId="{F52BD7BB-96F6-4847-A092-E640546B55AE}">
      <dgm:prSet/>
      <dgm:spPr/>
      <dgm:t>
        <a:bodyPr/>
        <a:lstStyle/>
        <a:p>
          <a:endParaRPr lang="en-US"/>
        </a:p>
      </dgm:t>
    </dgm:pt>
    <dgm:pt modelId="{C39F037C-CDFC-42BC-A79C-7944AC7E63F0}" type="sibTrans" cxnId="{F52BD7BB-96F6-4847-A092-E640546B55AE}">
      <dgm:prSet/>
      <dgm:spPr/>
      <dgm:t>
        <a:bodyPr/>
        <a:lstStyle/>
        <a:p>
          <a:endParaRPr lang="en-US"/>
        </a:p>
      </dgm:t>
    </dgm:pt>
    <dgm:pt modelId="{13E28183-1F8E-46A3-A9A1-625E98F06CC6}">
      <dgm:prSet phldrT="[Text]"/>
      <dgm:spPr>
        <a:xfrm>
          <a:off x="1866400" y="533203"/>
          <a:ext cx="3960052" cy="949162"/>
        </a:xfrm>
        <a:prstGeom prst="rect">
          <a:avLst/>
        </a:prstGeom>
      </dgm:spPr>
      <dgm:t>
        <a:bodyPr/>
        <a:lstStyle/>
        <a:p>
          <a:r>
            <a:rPr lang="en-US" dirty="0" smtClean="0">
              <a:latin typeface="Centaur" panose="02030504050205020304" pitchFamily="18" charset="0"/>
              <a:ea typeface="Batang" panose="02030600000101010101" pitchFamily="18" charset="-127"/>
              <a:cs typeface="+mn-cs"/>
            </a:rPr>
            <a:t>Collaboration, working in a team, </a:t>
          </a:r>
          <a:r>
            <a:rPr lang="en-US" dirty="0" err="1" smtClean="0">
              <a:latin typeface="Centaur" panose="02030504050205020304" pitchFamily="18" charset="0"/>
              <a:ea typeface="Batang" panose="02030600000101010101" pitchFamily="18" charset="-127"/>
              <a:cs typeface="+mn-cs"/>
            </a:rPr>
            <a:t>llisteing</a:t>
          </a:r>
          <a:r>
            <a:rPr lang="en-US" dirty="0" smtClean="0">
              <a:latin typeface="Centaur" panose="02030504050205020304" pitchFamily="18" charset="0"/>
              <a:ea typeface="Batang" panose="02030600000101010101" pitchFamily="18" charset="-127"/>
              <a:cs typeface="+mn-cs"/>
            </a:rPr>
            <a:t> to and discussing diverse ideas &amp; opinions, building a collective model, managing time, taking a leadership role, self advocacy, putting abstract ideas into a visual model, active listening, peer learning &amp; coaching.</a:t>
          </a:r>
          <a:endParaRPr lang="en-US" dirty="0">
            <a:latin typeface="Centaur" panose="02030504050205020304" pitchFamily="18" charset="0"/>
            <a:ea typeface="Batang" panose="02030600000101010101" pitchFamily="18" charset="-127"/>
            <a:cs typeface="+mn-cs"/>
          </a:endParaRPr>
        </a:p>
      </dgm:t>
    </dgm:pt>
    <dgm:pt modelId="{7CCB58C8-FC9E-4369-9DE1-FD41BADD0558}" type="parTrans" cxnId="{6B07FEC3-A8B6-4DD6-B38A-D98C6314C7C6}">
      <dgm:prSet/>
      <dgm:spPr/>
      <dgm:t>
        <a:bodyPr/>
        <a:lstStyle/>
        <a:p>
          <a:endParaRPr lang="en-US"/>
        </a:p>
      </dgm:t>
    </dgm:pt>
    <dgm:pt modelId="{20170E3A-1074-42B8-9F42-E09AC14941B9}" type="sibTrans" cxnId="{6B07FEC3-A8B6-4DD6-B38A-D98C6314C7C6}">
      <dgm:prSet/>
      <dgm:spPr/>
      <dgm:t>
        <a:bodyPr/>
        <a:lstStyle/>
        <a:p>
          <a:endParaRPr lang="en-US"/>
        </a:p>
      </dgm:t>
    </dgm:pt>
    <dgm:pt modelId="{35C18879-90FD-4116-A08C-2EB7F1D0413B}">
      <dgm:prSet phldrT="[Text]"/>
      <dgm:spPr>
        <a:xfrm>
          <a:off x="2846" y="1706128"/>
          <a:ext cx="1455901" cy="257400"/>
        </a:xfrm>
        <a:prstGeom prst="rect">
          <a:avLst/>
        </a:prstGeom>
      </dgm:spPr>
      <dgm:t>
        <a:bodyPr/>
        <a:lstStyle/>
        <a:p>
          <a:r>
            <a:rPr lang="en-US" b="1" dirty="0" smtClean="0">
              <a:solidFill>
                <a:schemeClr val="bg1"/>
              </a:solidFill>
              <a:latin typeface="Centaur" panose="02030504050205020304" pitchFamily="18" charset="0"/>
              <a:ea typeface="Batang" panose="02030600000101010101" pitchFamily="18" charset="-127"/>
              <a:cs typeface="+mn-cs"/>
            </a:rPr>
            <a:t>Open Space</a:t>
          </a:r>
          <a:endParaRPr lang="en-US" b="1" dirty="0">
            <a:solidFill>
              <a:schemeClr val="bg1"/>
            </a:solidFill>
            <a:latin typeface="Centaur" panose="02030504050205020304" pitchFamily="18" charset="0"/>
            <a:ea typeface="Batang" panose="02030600000101010101" pitchFamily="18" charset="-127"/>
            <a:cs typeface="+mn-cs"/>
          </a:endParaRPr>
        </a:p>
      </dgm:t>
    </dgm:pt>
    <dgm:pt modelId="{B6CDB069-EC2E-4095-9700-4123249D74F6}" type="parTrans" cxnId="{4453C996-8FE2-458F-A913-C81D3E8CE8BF}">
      <dgm:prSet/>
      <dgm:spPr/>
      <dgm:t>
        <a:bodyPr/>
        <a:lstStyle/>
        <a:p>
          <a:endParaRPr lang="en-US"/>
        </a:p>
      </dgm:t>
    </dgm:pt>
    <dgm:pt modelId="{20EB1DD0-BB50-4C6D-AFAB-215AE9BA2836}" type="sibTrans" cxnId="{4453C996-8FE2-458F-A913-C81D3E8CE8BF}">
      <dgm:prSet/>
      <dgm:spPr/>
      <dgm:t>
        <a:bodyPr/>
        <a:lstStyle/>
        <a:p>
          <a:endParaRPr lang="en-US"/>
        </a:p>
      </dgm:t>
    </dgm:pt>
    <dgm:pt modelId="{15B9C040-957E-4F99-B9CF-0D14AB1E5DDA}">
      <dgm:prSet phldrT="[Text]"/>
      <dgm:spPr>
        <a:xfrm>
          <a:off x="1866400" y="1529165"/>
          <a:ext cx="3960052" cy="611325"/>
        </a:xfrm>
        <a:prstGeom prst="rect">
          <a:avLst/>
        </a:prstGeom>
      </dgm:spPr>
      <dgm:t>
        <a:bodyPr/>
        <a:lstStyle/>
        <a:p>
          <a:r>
            <a:rPr lang="en-US" dirty="0" smtClean="0">
              <a:latin typeface="Centaur" panose="02030504050205020304" pitchFamily="18" charset="0"/>
              <a:ea typeface="Batang" panose="02030600000101010101" pitchFamily="18" charset="-127"/>
              <a:cs typeface="+mn-cs"/>
            </a:rPr>
            <a:t>Leadership, asking questions, offering something of interest to others, active listening, asking for help and offering help, diagramming/summarizing a conversation</a:t>
          </a:r>
          <a:endParaRPr lang="en-US" dirty="0">
            <a:latin typeface="Centaur" panose="02030504050205020304" pitchFamily="18" charset="0"/>
            <a:ea typeface="Batang" panose="02030600000101010101" pitchFamily="18" charset="-127"/>
            <a:cs typeface="+mn-cs"/>
          </a:endParaRPr>
        </a:p>
      </dgm:t>
    </dgm:pt>
    <dgm:pt modelId="{0BFF191E-BBE8-4E6B-9584-CCAD7F1282C3}" type="parTrans" cxnId="{3AD48B4A-B10D-476C-8D06-98AC9281AA93}">
      <dgm:prSet/>
      <dgm:spPr/>
      <dgm:t>
        <a:bodyPr/>
        <a:lstStyle/>
        <a:p>
          <a:endParaRPr lang="en-US"/>
        </a:p>
      </dgm:t>
    </dgm:pt>
    <dgm:pt modelId="{51F6B635-F1C0-4E47-8005-49C2C5A7FEA1}" type="sibTrans" cxnId="{3AD48B4A-B10D-476C-8D06-98AC9281AA93}">
      <dgm:prSet/>
      <dgm:spPr/>
      <dgm:t>
        <a:bodyPr/>
        <a:lstStyle/>
        <a:p>
          <a:endParaRPr lang="en-US"/>
        </a:p>
      </dgm:t>
    </dgm:pt>
    <dgm:pt modelId="{6127ACCE-2E21-4AAA-96C1-C4615119D9E5}">
      <dgm:prSet phldrT="[Text]"/>
      <dgm:spPr>
        <a:xfrm>
          <a:off x="2846" y="2364253"/>
          <a:ext cx="1455901" cy="257400"/>
        </a:xfrm>
        <a:prstGeom prst="rect">
          <a:avLst/>
        </a:prstGeom>
      </dgm:spPr>
      <dgm:t>
        <a:bodyPr/>
        <a:lstStyle/>
        <a:p>
          <a:r>
            <a:rPr lang="en-US" b="1" dirty="0" smtClean="0">
              <a:solidFill>
                <a:schemeClr val="bg1"/>
              </a:solidFill>
              <a:latin typeface="Centaur" panose="02030504050205020304" pitchFamily="18" charset="0"/>
              <a:ea typeface="Batang" panose="02030600000101010101" pitchFamily="18" charset="-127"/>
              <a:cs typeface="+mn-cs"/>
            </a:rPr>
            <a:t>Appreciative Inquiry</a:t>
          </a:r>
          <a:endParaRPr lang="en-US" b="1" dirty="0">
            <a:solidFill>
              <a:schemeClr val="bg1"/>
            </a:solidFill>
            <a:latin typeface="Centaur" panose="02030504050205020304" pitchFamily="18" charset="0"/>
            <a:ea typeface="Batang" panose="02030600000101010101" pitchFamily="18" charset="-127"/>
            <a:cs typeface="+mn-cs"/>
          </a:endParaRPr>
        </a:p>
      </dgm:t>
    </dgm:pt>
    <dgm:pt modelId="{39CFD628-63B3-43D4-B7D9-3E63FBB5B819}" type="parTrans" cxnId="{308DCA0A-1272-44BA-9F9F-E3FD856B36A8}">
      <dgm:prSet/>
      <dgm:spPr/>
      <dgm:t>
        <a:bodyPr/>
        <a:lstStyle/>
        <a:p>
          <a:endParaRPr lang="en-US"/>
        </a:p>
      </dgm:t>
    </dgm:pt>
    <dgm:pt modelId="{3168F58C-7E10-4FB4-96AE-DB6727DFFA1F}" type="sibTrans" cxnId="{308DCA0A-1272-44BA-9F9F-E3FD856B36A8}">
      <dgm:prSet/>
      <dgm:spPr/>
      <dgm:t>
        <a:bodyPr/>
        <a:lstStyle/>
        <a:p>
          <a:endParaRPr lang="en-US"/>
        </a:p>
      </dgm:t>
    </dgm:pt>
    <dgm:pt modelId="{ABB6EAEC-00B2-4878-8A29-A075D9658785}">
      <dgm:prSet phldrT="[Text]"/>
      <dgm:spPr>
        <a:xfrm>
          <a:off x="1866400" y="2187290"/>
          <a:ext cx="3960052" cy="611325"/>
        </a:xfrm>
        <a:prstGeom prst="rect">
          <a:avLst/>
        </a:prstGeom>
      </dgm:spPr>
      <dgm:t>
        <a:bodyPr/>
        <a:lstStyle/>
        <a:p>
          <a:r>
            <a:rPr lang="en-US" dirty="0" smtClean="0">
              <a:latin typeface="Centaur" panose="02030504050205020304" pitchFamily="18" charset="0"/>
              <a:ea typeface="Batang" panose="02030600000101010101" pitchFamily="18" charset="-127"/>
              <a:cs typeface="+mn-cs"/>
            </a:rPr>
            <a:t>Looking for the positive, managing negative situations from a strengths-based, positive view, viewing life, people, &amp; daily situations from a positive vantage point.</a:t>
          </a:r>
          <a:endParaRPr lang="en-US" dirty="0">
            <a:latin typeface="Centaur" panose="02030504050205020304" pitchFamily="18" charset="0"/>
            <a:ea typeface="Batang" panose="02030600000101010101" pitchFamily="18" charset="-127"/>
            <a:cs typeface="+mn-cs"/>
          </a:endParaRPr>
        </a:p>
      </dgm:t>
    </dgm:pt>
    <dgm:pt modelId="{CFD6AE3E-EDE6-493F-BB4B-FF9A68FF9E85}" type="parTrans" cxnId="{09E58590-C90C-4AB1-8F71-245F9C7D5C6A}">
      <dgm:prSet/>
      <dgm:spPr/>
      <dgm:t>
        <a:bodyPr/>
        <a:lstStyle/>
        <a:p>
          <a:endParaRPr lang="en-US"/>
        </a:p>
      </dgm:t>
    </dgm:pt>
    <dgm:pt modelId="{A1EB77B8-26AD-4504-8576-1ADEDCDD5A3C}" type="sibTrans" cxnId="{09E58590-C90C-4AB1-8F71-245F9C7D5C6A}">
      <dgm:prSet/>
      <dgm:spPr/>
      <dgm:t>
        <a:bodyPr/>
        <a:lstStyle/>
        <a:p>
          <a:endParaRPr lang="en-US"/>
        </a:p>
      </dgm:t>
    </dgm:pt>
    <dgm:pt modelId="{12E030FB-9347-4B8B-9CDE-5507C5C1192A}">
      <dgm:prSet phldrT="[Text]"/>
      <dgm:spPr>
        <a:xfrm>
          <a:off x="2846" y="3191296"/>
          <a:ext cx="1455901" cy="257400"/>
        </a:xfrm>
        <a:prstGeom prst="rect">
          <a:avLst/>
        </a:prstGeom>
      </dgm:spPr>
      <dgm:t>
        <a:bodyPr/>
        <a:lstStyle/>
        <a:p>
          <a:r>
            <a:rPr lang="en-US" b="1" dirty="0" err="1" smtClean="0">
              <a:solidFill>
                <a:schemeClr val="bg1"/>
              </a:solidFill>
              <a:latin typeface="Centaur" panose="02030504050205020304" pitchFamily="18" charset="0"/>
              <a:ea typeface="Batang" panose="02030600000101010101" pitchFamily="18" charset="-127"/>
              <a:cs typeface="+mn-cs"/>
            </a:rPr>
            <a:t>ProAction</a:t>
          </a:r>
          <a:r>
            <a:rPr lang="en-US" b="1" dirty="0" smtClean="0">
              <a:solidFill>
                <a:schemeClr val="bg1"/>
              </a:solidFill>
              <a:latin typeface="Centaur" panose="02030504050205020304" pitchFamily="18" charset="0"/>
              <a:ea typeface="Batang" panose="02030600000101010101" pitchFamily="18" charset="-127"/>
              <a:cs typeface="+mn-cs"/>
            </a:rPr>
            <a:t> Cafe</a:t>
          </a:r>
          <a:endParaRPr lang="en-US" b="1" dirty="0">
            <a:solidFill>
              <a:schemeClr val="bg1"/>
            </a:solidFill>
            <a:latin typeface="Centaur" panose="02030504050205020304" pitchFamily="18" charset="0"/>
            <a:ea typeface="Batang" panose="02030600000101010101" pitchFamily="18" charset="-127"/>
            <a:cs typeface="+mn-cs"/>
          </a:endParaRPr>
        </a:p>
      </dgm:t>
    </dgm:pt>
    <dgm:pt modelId="{CF2049DB-4A00-4BB4-A109-19A70A043E81}" type="parTrans" cxnId="{59E7FD0A-69D0-4B82-AB63-5D0EC40A112A}">
      <dgm:prSet/>
      <dgm:spPr/>
      <dgm:t>
        <a:bodyPr/>
        <a:lstStyle/>
        <a:p>
          <a:endParaRPr lang="en-US"/>
        </a:p>
      </dgm:t>
    </dgm:pt>
    <dgm:pt modelId="{F0DE7C1A-6F26-4BCD-A216-DD6FF09D26A6}" type="sibTrans" cxnId="{59E7FD0A-69D0-4B82-AB63-5D0EC40A112A}">
      <dgm:prSet/>
      <dgm:spPr/>
      <dgm:t>
        <a:bodyPr/>
        <a:lstStyle/>
        <a:p>
          <a:endParaRPr lang="en-US"/>
        </a:p>
      </dgm:t>
    </dgm:pt>
    <dgm:pt modelId="{27180BC8-A74B-4A7F-B88A-CE6E3816A521}">
      <dgm:prSet phldrT="[Text]"/>
      <dgm:spPr>
        <a:xfrm>
          <a:off x="1866400" y="2845415"/>
          <a:ext cx="3960052" cy="949162"/>
        </a:xfrm>
        <a:prstGeom prst="rect">
          <a:avLst/>
        </a:prstGeom>
      </dgm:spPr>
      <dgm:t>
        <a:bodyPr/>
        <a:lstStyle/>
        <a:p>
          <a:r>
            <a:rPr lang="en-US" dirty="0" smtClean="0">
              <a:latin typeface="Centaur" panose="02030504050205020304" pitchFamily="18" charset="0"/>
              <a:ea typeface="Batang" panose="02030600000101010101" pitchFamily="18" charset="-127"/>
              <a:cs typeface="+mn-cs"/>
            </a:rPr>
            <a:t>Creating hospitable space, focusing on the host's questions/challenges, asking questions but not offering answers or solutions, encouraging each person's contribution, creating mind maps/web of a conversation, and listening together for patterns, insights, and deeper questions</a:t>
          </a:r>
          <a:endParaRPr lang="en-US" dirty="0">
            <a:latin typeface="Centaur" panose="02030504050205020304" pitchFamily="18" charset="0"/>
            <a:ea typeface="Batang" panose="02030600000101010101" pitchFamily="18" charset="-127"/>
            <a:cs typeface="+mn-cs"/>
          </a:endParaRPr>
        </a:p>
      </dgm:t>
    </dgm:pt>
    <dgm:pt modelId="{A2B1F695-ACF4-4A39-9ED5-2BA00FF27E2E}" type="parTrans" cxnId="{9FA66E6C-2995-4072-B937-C291B6A32838}">
      <dgm:prSet/>
      <dgm:spPr/>
      <dgm:t>
        <a:bodyPr/>
        <a:lstStyle/>
        <a:p>
          <a:endParaRPr lang="en-US"/>
        </a:p>
      </dgm:t>
    </dgm:pt>
    <dgm:pt modelId="{96283C0A-E41F-4ECC-A1FB-09260500B044}" type="sibTrans" cxnId="{9FA66E6C-2995-4072-B937-C291B6A32838}">
      <dgm:prSet/>
      <dgm:spPr/>
      <dgm:t>
        <a:bodyPr/>
        <a:lstStyle/>
        <a:p>
          <a:endParaRPr lang="en-US"/>
        </a:p>
      </dgm:t>
    </dgm:pt>
    <dgm:pt modelId="{9DEE1B9F-F2A4-41BC-A811-534BAE2BAD59}" type="pres">
      <dgm:prSet presAssocID="{BBEA86B2-E49A-4FD9-91EF-24991C62AED8}" presName="Name0" presStyleCnt="0">
        <dgm:presLayoutVars>
          <dgm:dir/>
          <dgm:animLvl val="lvl"/>
          <dgm:resizeHandles val="exact"/>
        </dgm:presLayoutVars>
      </dgm:prSet>
      <dgm:spPr/>
      <dgm:t>
        <a:bodyPr/>
        <a:lstStyle/>
        <a:p>
          <a:endParaRPr lang="en-US"/>
        </a:p>
      </dgm:t>
    </dgm:pt>
    <dgm:pt modelId="{0825DFE8-1A03-4A53-BC20-E93DFFB8BCF5}" type="pres">
      <dgm:prSet presAssocID="{A6D69B93-955E-4D60-B774-CCD043DA44D9}" presName="linNode" presStyleCnt="0"/>
      <dgm:spPr/>
      <dgm:t>
        <a:bodyPr/>
        <a:lstStyle/>
        <a:p>
          <a:endParaRPr lang="en-US"/>
        </a:p>
      </dgm:t>
    </dgm:pt>
    <dgm:pt modelId="{C63D7DF3-BBCF-4561-9152-23DB20DC5DF9}" type="pres">
      <dgm:prSet presAssocID="{A6D69B93-955E-4D60-B774-CCD043DA44D9}" presName="parTx" presStyleLbl="revTx" presStyleIdx="0" presStyleCnt="5">
        <dgm:presLayoutVars>
          <dgm:chMax val="1"/>
          <dgm:bulletEnabled val="1"/>
        </dgm:presLayoutVars>
      </dgm:prSet>
      <dgm:spPr/>
      <dgm:t>
        <a:bodyPr/>
        <a:lstStyle/>
        <a:p>
          <a:endParaRPr lang="en-US"/>
        </a:p>
      </dgm:t>
    </dgm:pt>
    <dgm:pt modelId="{FF5CC082-2A54-4194-8FC5-3A68BE2451D4}" type="pres">
      <dgm:prSet presAssocID="{A6D69B93-955E-4D60-B774-CCD043DA44D9}" presName="bracket" presStyleLbl="parChTrans1D1" presStyleIdx="0" presStyleCnt="5"/>
      <dgm:spPr>
        <a:xfrm>
          <a:off x="1458748" y="43996"/>
          <a:ext cx="291180" cy="442406"/>
        </a:xfrm>
        <a:prstGeom prst="leftBrace">
          <a:avLst>
            <a:gd name="adj1" fmla="val 35000"/>
            <a:gd name="adj2" fmla="val 50000"/>
          </a:avLst>
        </a:prstGeom>
      </dgm:spPr>
      <dgm:t>
        <a:bodyPr/>
        <a:lstStyle/>
        <a:p>
          <a:endParaRPr lang="en-US"/>
        </a:p>
      </dgm:t>
    </dgm:pt>
    <dgm:pt modelId="{A3EBD63F-752E-4EBA-A5CA-971BB8BB883B}" type="pres">
      <dgm:prSet presAssocID="{A6D69B93-955E-4D60-B774-CCD043DA44D9}" presName="spH" presStyleCnt="0"/>
      <dgm:spPr/>
      <dgm:t>
        <a:bodyPr/>
        <a:lstStyle/>
        <a:p>
          <a:endParaRPr lang="en-US"/>
        </a:p>
      </dgm:t>
    </dgm:pt>
    <dgm:pt modelId="{6A4BCE28-93A3-4835-8EEF-DF0B7EBC1064}" type="pres">
      <dgm:prSet presAssocID="{A6D69B93-955E-4D60-B774-CCD043DA44D9}" presName="desTx" presStyleLbl="node1" presStyleIdx="0" presStyleCnt="5">
        <dgm:presLayoutVars>
          <dgm:bulletEnabled val="1"/>
        </dgm:presLayoutVars>
      </dgm:prSet>
      <dgm:spPr/>
      <dgm:t>
        <a:bodyPr/>
        <a:lstStyle/>
        <a:p>
          <a:endParaRPr lang="en-US"/>
        </a:p>
      </dgm:t>
    </dgm:pt>
    <dgm:pt modelId="{4205FC55-78CB-490C-9BC0-5F6A6C1E94D3}" type="pres">
      <dgm:prSet presAssocID="{28C2DF66-B5AE-444C-9597-4A09B0028451}" presName="spV" presStyleCnt="0"/>
      <dgm:spPr/>
      <dgm:t>
        <a:bodyPr/>
        <a:lstStyle/>
        <a:p>
          <a:endParaRPr lang="en-US"/>
        </a:p>
      </dgm:t>
    </dgm:pt>
    <dgm:pt modelId="{0FEA8185-D99E-4EF7-8291-37F4B8B4A623}" type="pres">
      <dgm:prSet presAssocID="{3710467A-80D7-44F8-A72F-2522B4DBD981}" presName="linNode" presStyleCnt="0"/>
      <dgm:spPr/>
      <dgm:t>
        <a:bodyPr/>
        <a:lstStyle/>
        <a:p>
          <a:endParaRPr lang="en-US"/>
        </a:p>
      </dgm:t>
    </dgm:pt>
    <dgm:pt modelId="{0C5F0A53-84BB-40ED-BBED-E9E8F152932A}" type="pres">
      <dgm:prSet presAssocID="{3710467A-80D7-44F8-A72F-2522B4DBD981}" presName="parTx" presStyleLbl="revTx" presStyleIdx="1" presStyleCnt="5">
        <dgm:presLayoutVars>
          <dgm:chMax val="1"/>
          <dgm:bulletEnabled val="1"/>
        </dgm:presLayoutVars>
      </dgm:prSet>
      <dgm:spPr/>
      <dgm:t>
        <a:bodyPr/>
        <a:lstStyle/>
        <a:p>
          <a:endParaRPr lang="en-US"/>
        </a:p>
      </dgm:t>
    </dgm:pt>
    <dgm:pt modelId="{1AE11347-13D6-4E85-B704-5611D75A8E6B}" type="pres">
      <dgm:prSet presAssocID="{3710467A-80D7-44F8-A72F-2522B4DBD981}" presName="bracket" presStyleLbl="parChTrans1D1" presStyleIdx="1" presStyleCnt="5"/>
      <dgm:spPr>
        <a:xfrm>
          <a:off x="1458748" y="533203"/>
          <a:ext cx="291180" cy="949162"/>
        </a:xfrm>
        <a:prstGeom prst="leftBrace">
          <a:avLst>
            <a:gd name="adj1" fmla="val 35000"/>
            <a:gd name="adj2" fmla="val 50000"/>
          </a:avLst>
        </a:prstGeom>
      </dgm:spPr>
      <dgm:t>
        <a:bodyPr/>
        <a:lstStyle/>
        <a:p>
          <a:endParaRPr lang="en-US"/>
        </a:p>
      </dgm:t>
    </dgm:pt>
    <dgm:pt modelId="{7E87749D-8373-45DE-866C-8F6A9A191173}" type="pres">
      <dgm:prSet presAssocID="{3710467A-80D7-44F8-A72F-2522B4DBD981}" presName="spH" presStyleCnt="0"/>
      <dgm:spPr/>
      <dgm:t>
        <a:bodyPr/>
        <a:lstStyle/>
        <a:p>
          <a:endParaRPr lang="en-US"/>
        </a:p>
      </dgm:t>
    </dgm:pt>
    <dgm:pt modelId="{E45C8D61-7179-454A-9B82-6DF94465D483}" type="pres">
      <dgm:prSet presAssocID="{3710467A-80D7-44F8-A72F-2522B4DBD981}" presName="desTx" presStyleLbl="node1" presStyleIdx="1" presStyleCnt="5">
        <dgm:presLayoutVars>
          <dgm:bulletEnabled val="1"/>
        </dgm:presLayoutVars>
      </dgm:prSet>
      <dgm:spPr/>
      <dgm:t>
        <a:bodyPr/>
        <a:lstStyle/>
        <a:p>
          <a:endParaRPr lang="en-US"/>
        </a:p>
      </dgm:t>
    </dgm:pt>
    <dgm:pt modelId="{EE92338D-A479-42B3-A8CF-622A91018EAC}" type="pres">
      <dgm:prSet presAssocID="{C39F037C-CDFC-42BC-A79C-7944AC7E63F0}" presName="spV" presStyleCnt="0"/>
      <dgm:spPr/>
      <dgm:t>
        <a:bodyPr/>
        <a:lstStyle/>
        <a:p>
          <a:endParaRPr lang="en-US"/>
        </a:p>
      </dgm:t>
    </dgm:pt>
    <dgm:pt modelId="{8068A241-07E0-4F8B-9F6C-2F5CFE75AB34}" type="pres">
      <dgm:prSet presAssocID="{35C18879-90FD-4116-A08C-2EB7F1D0413B}" presName="linNode" presStyleCnt="0"/>
      <dgm:spPr/>
      <dgm:t>
        <a:bodyPr/>
        <a:lstStyle/>
        <a:p>
          <a:endParaRPr lang="en-US"/>
        </a:p>
      </dgm:t>
    </dgm:pt>
    <dgm:pt modelId="{03821005-1B83-4457-83F2-4E6A76F445CD}" type="pres">
      <dgm:prSet presAssocID="{35C18879-90FD-4116-A08C-2EB7F1D0413B}" presName="parTx" presStyleLbl="revTx" presStyleIdx="2" presStyleCnt="5">
        <dgm:presLayoutVars>
          <dgm:chMax val="1"/>
          <dgm:bulletEnabled val="1"/>
        </dgm:presLayoutVars>
      </dgm:prSet>
      <dgm:spPr/>
      <dgm:t>
        <a:bodyPr/>
        <a:lstStyle/>
        <a:p>
          <a:endParaRPr lang="en-US"/>
        </a:p>
      </dgm:t>
    </dgm:pt>
    <dgm:pt modelId="{8E7D8AD9-D6F6-41D5-B9C4-AAB1DC852CFC}" type="pres">
      <dgm:prSet presAssocID="{35C18879-90FD-4116-A08C-2EB7F1D0413B}" presName="bracket" presStyleLbl="parChTrans1D1" presStyleIdx="2" presStyleCnt="5"/>
      <dgm:spPr>
        <a:xfrm>
          <a:off x="1458748" y="1529165"/>
          <a:ext cx="291180" cy="611325"/>
        </a:xfrm>
        <a:prstGeom prst="leftBrace">
          <a:avLst>
            <a:gd name="adj1" fmla="val 35000"/>
            <a:gd name="adj2" fmla="val 50000"/>
          </a:avLst>
        </a:prstGeom>
      </dgm:spPr>
      <dgm:t>
        <a:bodyPr/>
        <a:lstStyle/>
        <a:p>
          <a:endParaRPr lang="en-US"/>
        </a:p>
      </dgm:t>
    </dgm:pt>
    <dgm:pt modelId="{614B9735-93C1-44B5-B7CB-02983F312D43}" type="pres">
      <dgm:prSet presAssocID="{35C18879-90FD-4116-A08C-2EB7F1D0413B}" presName="spH" presStyleCnt="0"/>
      <dgm:spPr/>
      <dgm:t>
        <a:bodyPr/>
        <a:lstStyle/>
        <a:p>
          <a:endParaRPr lang="en-US"/>
        </a:p>
      </dgm:t>
    </dgm:pt>
    <dgm:pt modelId="{4FF48212-8AEF-4DBB-A981-F17B8360DF89}" type="pres">
      <dgm:prSet presAssocID="{35C18879-90FD-4116-A08C-2EB7F1D0413B}" presName="desTx" presStyleLbl="node1" presStyleIdx="2" presStyleCnt="5">
        <dgm:presLayoutVars>
          <dgm:bulletEnabled val="1"/>
        </dgm:presLayoutVars>
      </dgm:prSet>
      <dgm:spPr/>
      <dgm:t>
        <a:bodyPr/>
        <a:lstStyle/>
        <a:p>
          <a:endParaRPr lang="en-US"/>
        </a:p>
      </dgm:t>
    </dgm:pt>
    <dgm:pt modelId="{F35B7612-09DB-45EE-9B78-40CB2A36E362}" type="pres">
      <dgm:prSet presAssocID="{20EB1DD0-BB50-4C6D-AFAB-215AE9BA2836}" presName="spV" presStyleCnt="0"/>
      <dgm:spPr/>
      <dgm:t>
        <a:bodyPr/>
        <a:lstStyle/>
        <a:p>
          <a:endParaRPr lang="en-US"/>
        </a:p>
      </dgm:t>
    </dgm:pt>
    <dgm:pt modelId="{212E2D08-F0EA-46A2-A9C3-297CF4FB0EFC}" type="pres">
      <dgm:prSet presAssocID="{6127ACCE-2E21-4AAA-96C1-C4615119D9E5}" presName="linNode" presStyleCnt="0"/>
      <dgm:spPr/>
      <dgm:t>
        <a:bodyPr/>
        <a:lstStyle/>
        <a:p>
          <a:endParaRPr lang="en-US"/>
        </a:p>
      </dgm:t>
    </dgm:pt>
    <dgm:pt modelId="{BD329E68-DDE5-49F6-81CA-9B6AE60A0F95}" type="pres">
      <dgm:prSet presAssocID="{6127ACCE-2E21-4AAA-96C1-C4615119D9E5}" presName="parTx" presStyleLbl="revTx" presStyleIdx="3" presStyleCnt="5">
        <dgm:presLayoutVars>
          <dgm:chMax val="1"/>
          <dgm:bulletEnabled val="1"/>
        </dgm:presLayoutVars>
      </dgm:prSet>
      <dgm:spPr/>
      <dgm:t>
        <a:bodyPr/>
        <a:lstStyle/>
        <a:p>
          <a:endParaRPr lang="en-US"/>
        </a:p>
      </dgm:t>
    </dgm:pt>
    <dgm:pt modelId="{07F0953B-01BD-4D01-AB53-24479E53C522}" type="pres">
      <dgm:prSet presAssocID="{6127ACCE-2E21-4AAA-96C1-C4615119D9E5}" presName="bracket" presStyleLbl="parChTrans1D1" presStyleIdx="3" presStyleCnt="5"/>
      <dgm:spPr>
        <a:xfrm>
          <a:off x="1458748" y="2187290"/>
          <a:ext cx="291180" cy="611325"/>
        </a:xfrm>
        <a:prstGeom prst="leftBrace">
          <a:avLst>
            <a:gd name="adj1" fmla="val 35000"/>
            <a:gd name="adj2" fmla="val 50000"/>
          </a:avLst>
        </a:prstGeom>
      </dgm:spPr>
      <dgm:t>
        <a:bodyPr/>
        <a:lstStyle/>
        <a:p>
          <a:endParaRPr lang="en-US"/>
        </a:p>
      </dgm:t>
    </dgm:pt>
    <dgm:pt modelId="{C7EA96DE-D630-4FAE-BBDB-10B45A9C9BBA}" type="pres">
      <dgm:prSet presAssocID="{6127ACCE-2E21-4AAA-96C1-C4615119D9E5}" presName="spH" presStyleCnt="0"/>
      <dgm:spPr/>
      <dgm:t>
        <a:bodyPr/>
        <a:lstStyle/>
        <a:p>
          <a:endParaRPr lang="en-US"/>
        </a:p>
      </dgm:t>
    </dgm:pt>
    <dgm:pt modelId="{56D99A17-0D64-4E1D-8CD0-ABC58996672D}" type="pres">
      <dgm:prSet presAssocID="{6127ACCE-2E21-4AAA-96C1-C4615119D9E5}" presName="desTx" presStyleLbl="node1" presStyleIdx="3" presStyleCnt="5">
        <dgm:presLayoutVars>
          <dgm:bulletEnabled val="1"/>
        </dgm:presLayoutVars>
      </dgm:prSet>
      <dgm:spPr/>
      <dgm:t>
        <a:bodyPr/>
        <a:lstStyle/>
        <a:p>
          <a:endParaRPr lang="en-US"/>
        </a:p>
      </dgm:t>
    </dgm:pt>
    <dgm:pt modelId="{EA6CC29C-93AE-4853-8814-65A743B6B122}" type="pres">
      <dgm:prSet presAssocID="{3168F58C-7E10-4FB4-96AE-DB6727DFFA1F}" presName="spV" presStyleCnt="0"/>
      <dgm:spPr/>
      <dgm:t>
        <a:bodyPr/>
        <a:lstStyle/>
        <a:p>
          <a:endParaRPr lang="en-US"/>
        </a:p>
      </dgm:t>
    </dgm:pt>
    <dgm:pt modelId="{5A2D452F-50C1-4C62-B1C3-D5A52537EBF3}" type="pres">
      <dgm:prSet presAssocID="{12E030FB-9347-4B8B-9CDE-5507C5C1192A}" presName="linNode" presStyleCnt="0"/>
      <dgm:spPr/>
      <dgm:t>
        <a:bodyPr/>
        <a:lstStyle/>
        <a:p>
          <a:endParaRPr lang="en-US"/>
        </a:p>
      </dgm:t>
    </dgm:pt>
    <dgm:pt modelId="{DCF7F36D-4ECE-4B64-9364-705D8D4A28F2}" type="pres">
      <dgm:prSet presAssocID="{12E030FB-9347-4B8B-9CDE-5507C5C1192A}" presName="parTx" presStyleLbl="revTx" presStyleIdx="4" presStyleCnt="5">
        <dgm:presLayoutVars>
          <dgm:chMax val="1"/>
          <dgm:bulletEnabled val="1"/>
        </dgm:presLayoutVars>
      </dgm:prSet>
      <dgm:spPr/>
      <dgm:t>
        <a:bodyPr/>
        <a:lstStyle/>
        <a:p>
          <a:endParaRPr lang="en-US"/>
        </a:p>
      </dgm:t>
    </dgm:pt>
    <dgm:pt modelId="{2F591067-DFE8-4A7F-8A21-81B8FAE2521E}" type="pres">
      <dgm:prSet presAssocID="{12E030FB-9347-4B8B-9CDE-5507C5C1192A}" presName="bracket" presStyleLbl="parChTrans1D1" presStyleIdx="4" presStyleCnt="5"/>
      <dgm:spPr>
        <a:xfrm>
          <a:off x="1458748" y="2845415"/>
          <a:ext cx="291180" cy="949162"/>
        </a:xfrm>
        <a:prstGeom prst="leftBrace">
          <a:avLst>
            <a:gd name="adj1" fmla="val 35000"/>
            <a:gd name="adj2" fmla="val 50000"/>
          </a:avLst>
        </a:prstGeom>
      </dgm:spPr>
      <dgm:t>
        <a:bodyPr/>
        <a:lstStyle/>
        <a:p>
          <a:endParaRPr lang="en-US"/>
        </a:p>
      </dgm:t>
    </dgm:pt>
    <dgm:pt modelId="{8E014781-9D64-4198-9EF8-2E8927AB557A}" type="pres">
      <dgm:prSet presAssocID="{12E030FB-9347-4B8B-9CDE-5507C5C1192A}" presName="spH" presStyleCnt="0"/>
      <dgm:spPr/>
      <dgm:t>
        <a:bodyPr/>
        <a:lstStyle/>
        <a:p>
          <a:endParaRPr lang="en-US"/>
        </a:p>
      </dgm:t>
    </dgm:pt>
    <dgm:pt modelId="{88CC3DFC-1C94-40A9-84C1-0EDFCD5492BC}" type="pres">
      <dgm:prSet presAssocID="{12E030FB-9347-4B8B-9CDE-5507C5C1192A}" presName="desTx" presStyleLbl="node1" presStyleIdx="4" presStyleCnt="5">
        <dgm:presLayoutVars>
          <dgm:bulletEnabled val="1"/>
        </dgm:presLayoutVars>
      </dgm:prSet>
      <dgm:spPr/>
      <dgm:t>
        <a:bodyPr/>
        <a:lstStyle/>
        <a:p>
          <a:endParaRPr lang="en-US"/>
        </a:p>
      </dgm:t>
    </dgm:pt>
  </dgm:ptLst>
  <dgm:cxnLst>
    <dgm:cxn modelId="{BD76D9B1-17AF-46E0-888C-6BAF80859620}" type="presOf" srcId="{A6D69B93-955E-4D60-B774-CCD043DA44D9}" destId="{C63D7DF3-BBCF-4561-9152-23DB20DC5DF9}" srcOrd="0" destOrd="0" presId="urn:diagrams.loki3.com/BracketList"/>
    <dgm:cxn modelId="{F52BD7BB-96F6-4847-A092-E640546B55AE}" srcId="{BBEA86B2-E49A-4FD9-91EF-24991C62AED8}" destId="{3710467A-80D7-44F8-A72F-2522B4DBD981}" srcOrd="1" destOrd="0" parTransId="{B2A5596C-9180-4923-AE7F-D44F9D72E395}" sibTransId="{C39F037C-CDFC-42BC-A79C-7944AC7E63F0}"/>
    <dgm:cxn modelId="{9FA66E6C-2995-4072-B937-C291B6A32838}" srcId="{12E030FB-9347-4B8B-9CDE-5507C5C1192A}" destId="{27180BC8-A74B-4A7F-B88A-CE6E3816A521}" srcOrd="0" destOrd="0" parTransId="{A2B1F695-ACF4-4A39-9ED5-2BA00FF27E2E}" sibTransId="{96283C0A-E41F-4ECC-A1FB-09260500B044}"/>
    <dgm:cxn modelId="{B57C51AF-8600-4848-8CA6-551F66CD0AF1}" type="presOf" srcId="{15B9C040-957E-4F99-B9CF-0D14AB1E5DDA}" destId="{4FF48212-8AEF-4DBB-A981-F17B8360DF89}" srcOrd="0" destOrd="0" presId="urn:diagrams.loki3.com/BracketList"/>
    <dgm:cxn modelId="{73231939-E60A-4613-B5FC-E91D7A255F47}" type="presOf" srcId="{27180BC8-A74B-4A7F-B88A-CE6E3816A521}" destId="{88CC3DFC-1C94-40A9-84C1-0EDFCD5492BC}" srcOrd="0" destOrd="0" presId="urn:diagrams.loki3.com/BracketList"/>
    <dgm:cxn modelId="{85705359-6239-477F-9965-1BD4F2D25EEE}" srcId="{A6D69B93-955E-4D60-B774-CCD043DA44D9}" destId="{DFC117DF-E5E8-4AE6-831C-C804F8477183}" srcOrd="0" destOrd="0" parTransId="{984C6151-BC43-446D-A314-04870D7BBABB}" sibTransId="{CADFB8D0-0890-4519-BC7A-012BC052A019}"/>
    <dgm:cxn modelId="{F668DF05-BBD4-475F-90EF-BC08D22100F5}" srcId="{BBEA86B2-E49A-4FD9-91EF-24991C62AED8}" destId="{A6D69B93-955E-4D60-B774-CCD043DA44D9}" srcOrd="0" destOrd="0" parTransId="{3ACAF03E-37F0-4E73-9D63-72D7822573D2}" sibTransId="{28C2DF66-B5AE-444C-9597-4A09B0028451}"/>
    <dgm:cxn modelId="{6644D1C5-E589-47DB-8E5C-E2789DB1A749}" type="presOf" srcId="{6127ACCE-2E21-4AAA-96C1-C4615119D9E5}" destId="{BD329E68-DDE5-49F6-81CA-9B6AE60A0F95}" srcOrd="0" destOrd="0" presId="urn:diagrams.loki3.com/BracketList"/>
    <dgm:cxn modelId="{4453C996-8FE2-458F-A913-C81D3E8CE8BF}" srcId="{BBEA86B2-E49A-4FD9-91EF-24991C62AED8}" destId="{35C18879-90FD-4116-A08C-2EB7F1D0413B}" srcOrd="2" destOrd="0" parTransId="{B6CDB069-EC2E-4095-9700-4123249D74F6}" sibTransId="{20EB1DD0-BB50-4C6D-AFAB-215AE9BA2836}"/>
    <dgm:cxn modelId="{308DCA0A-1272-44BA-9F9F-E3FD856B36A8}" srcId="{BBEA86B2-E49A-4FD9-91EF-24991C62AED8}" destId="{6127ACCE-2E21-4AAA-96C1-C4615119D9E5}" srcOrd="3" destOrd="0" parTransId="{39CFD628-63B3-43D4-B7D9-3E63FBB5B819}" sibTransId="{3168F58C-7E10-4FB4-96AE-DB6727DFFA1F}"/>
    <dgm:cxn modelId="{47D0D56F-E4DC-4E5E-AEA8-B0B7AF9BC494}" type="presOf" srcId="{DFC117DF-E5E8-4AE6-831C-C804F8477183}" destId="{6A4BCE28-93A3-4835-8EEF-DF0B7EBC1064}" srcOrd="0" destOrd="0" presId="urn:diagrams.loki3.com/BracketList"/>
    <dgm:cxn modelId="{F1FA7272-9E72-4689-8681-059AD1BEEB21}" type="presOf" srcId="{BBEA86B2-E49A-4FD9-91EF-24991C62AED8}" destId="{9DEE1B9F-F2A4-41BC-A811-534BAE2BAD59}" srcOrd="0" destOrd="0" presId="urn:diagrams.loki3.com/BracketList"/>
    <dgm:cxn modelId="{6B07FEC3-A8B6-4DD6-B38A-D98C6314C7C6}" srcId="{3710467A-80D7-44F8-A72F-2522B4DBD981}" destId="{13E28183-1F8E-46A3-A9A1-625E98F06CC6}" srcOrd="0" destOrd="0" parTransId="{7CCB58C8-FC9E-4369-9DE1-FD41BADD0558}" sibTransId="{20170E3A-1074-42B8-9F42-E09AC14941B9}"/>
    <dgm:cxn modelId="{2CF65005-3FFC-4703-90BF-5F5C4916413D}" type="presOf" srcId="{12E030FB-9347-4B8B-9CDE-5507C5C1192A}" destId="{DCF7F36D-4ECE-4B64-9364-705D8D4A28F2}" srcOrd="0" destOrd="0" presId="urn:diagrams.loki3.com/BracketList"/>
    <dgm:cxn modelId="{09E58590-C90C-4AB1-8F71-245F9C7D5C6A}" srcId="{6127ACCE-2E21-4AAA-96C1-C4615119D9E5}" destId="{ABB6EAEC-00B2-4878-8A29-A075D9658785}" srcOrd="0" destOrd="0" parTransId="{CFD6AE3E-EDE6-493F-BB4B-FF9A68FF9E85}" sibTransId="{A1EB77B8-26AD-4504-8576-1ADEDCDD5A3C}"/>
    <dgm:cxn modelId="{5B59F69A-A19E-4633-8293-F715F9ED4181}" type="presOf" srcId="{13E28183-1F8E-46A3-A9A1-625E98F06CC6}" destId="{E45C8D61-7179-454A-9B82-6DF94465D483}" srcOrd="0" destOrd="0" presId="urn:diagrams.loki3.com/BracketList"/>
    <dgm:cxn modelId="{59E7FD0A-69D0-4B82-AB63-5D0EC40A112A}" srcId="{BBEA86B2-E49A-4FD9-91EF-24991C62AED8}" destId="{12E030FB-9347-4B8B-9CDE-5507C5C1192A}" srcOrd="4" destOrd="0" parTransId="{CF2049DB-4A00-4BB4-A109-19A70A043E81}" sibTransId="{F0DE7C1A-6F26-4BCD-A216-DD6FF09D26A6}"/>
    <dgm:cxn modelId="{0F810941-B405-406B-A4D7-F0217859ACB8}" type="presOf" srcId="{ABB6EAEC-00B2-4878-8A29-A075D9658785}" destId="{56D99A17-0D64-4E1D-8CD0-ABC58996672D}" srcOrd="0" destOrd="0" presId="urn:diagrams.loki3.com/BracketList"/>
    <dgm:cxn modelId="{3AD48B4A-B10D-476C-8D06-98AC9281AA93}" srcId="{35C18879-90FD-4116-A08C-2EB7F1D0413B}" destId="{15B9C040-957E-4F99-B9CF-0D14AB1E5DDA}" srcOrd="0" destOrd="0" parTransId="{0BFF191E-BBE8-4E6B-9584-CCAD7F1282C3}" sibTransId="{51F6B635-F1C0-4E47-8005-49C2C5A7FEA1}"/>
    <dgm:cxn modelId="{1FB47362-C7B2-42AE-8AAC-EE62CAEEC8AE}" type="presOf" srcId="{35C18879-90FD-4116-A08C-2EB7F1D0413B}" destId="{03821005-1B83-4457-83F2-4E6A76F445CD}" srcOrd="0" destOrd="0" presId="urn:diagrams.loki3.com/BracketList"/>
    <dgm:cxn modelId="{F20FF609-D75F-4A27-9DC9-7AA9497066C2}" type="presOf" srcId="{3710467A-80D7-44F8-A72F-2522B4DBD981}" destId="{0C5F0A53-84BB-40ED-BBED-E9E8F152932A}" srcOrd="0" destOrd="0" presId="urn:diagrams.loki3.com/BracketList"/>
    <dgm:cxn modelId="{98D237F2-F855-4060-A8DF-8A8A66FEF519}" type="presParOf" srcId="{9DEE1B9F-F2A4-41BC-A811-534BAE2BAD59}" destId="{0825DFE8-1A03-4A53-BC20-E93DFFB8BCF5}" srcOrd="0" destOrd="0" presId="urn:diagrams.loki3.com/BracketList"/>
    <dgm:cxn modelId="{CA1DE423-83A7-4B21-81BB-969A7738F545}" type="presParOf" srcId="{0825DFE8-1A03-4A53-BC20-E93DFFB8BCF5}" destId="{C63D7DF3-BBCF-4561-9152-23DB20DC5DF9}" srcOrd="0" destOrd="0" presId="urn:diagrams.loki3.com/BracketList"/>
    <dgm:cxn modelId="{85C01F95-5692-4693-B396-F954DC2D252C}" type="presParOf" srcId="{0825DFE8-1A03-4A53-BC20-E93DFFB8BCF5}" destId="{FF5CC082-2A54-4194-8FC5-3A68BE2451D4}" srcOrd="1" destOrd="0" presId="urn:diagrams.loki3.com/BracketList"/>
    <dgm:cxn modelId="{5606C55C-FA5A-4932-A2D9-D944C5BF2A50}" type="presParOf" srcId="{0825DFE8-1A03-4A53-BC20-E93DFFB8BCF5}" destId="{A3EBD63F-752E-4EBA-A5CA-971BB8BB883B}" srcOrd="2" destOrd="0" presId="urn:diagrams.loki3.com/BracketList"/>
    <dgm:cxn modelId="{482E8C16-BD90-4388-A091-CE8D13B30946}" type="presParOf" srcId="{0825DFE8-1A03-4A53-BC20-E93DFFB8BCF5}" destId="{6A4BCE28-93A3-4835-8EEF-DF0B7EBC1064}" srcOrd="3" destOrd="0" presId="urn:diagrams.loki3.com/BracketList"/>
    <dgm:cxn modelId="{50D9BBA9-479C-40C0-B249-04859E3B36E1}" type="presParOf" srcId="{9DEE1B9F-F2A4-41BC-A811-534BAE2BAD59}" destId="{4205FC55-78CB-490C-9BC0-5F6A6C1E94D3}" srcOrd="1" destOrd="0" presId="urn:diagrams.loki3.com/BracketList"/>
    <dgm:cxn modelId="{6CD45C43-3DE8-4155-A351-4D28B245388B}" type="presParOf" srcId="{9DEE1B9F-F2A4-41BC-A811-534BAE2BAD59}" destId="{0FEA8185-D99E-4EF7-8291-37F4B8B4A623}" srcOrd="2" destOrd="0" presId="urn:diagrams.loki3.com/BracketList"/>
    <dgm:cxn modelId="{43B9D9A4-E2D0-4428-8748-697A78208B7F}" type="presParOf" srcId="{0FEA8185-D99E-4EF7-8291-37F4B8B4A623}" destId="{0C5F0A53-84BB-40ED-BBED-E9E8F152932A}" srcOrd="0" destOrd="0" presId="urn:diagrams.loki3.com/BracketList"/>
    <dgm:cxn modelId="{3743B039-F9C1-4F2F-A4DF-D660971EEB82}" type="presParOf" srcId="{0FEA8185-D99E-4EF7-8291-37F4B8B4A623}" destId="{1AE11347-13D6-4E85-B704-5611D75A8E6B}" srcOrd="1" destOrd="0" presId="urn:diagrams.loki3.com/BracketList"/>
    <dgm:cxn modelId="{87644E08-283E-446C-AB31-6913DB5CD72C}" type="presParOf" srcId="{0FEA8185-D99E-4EF7-8291-37F4B8B4A623}" destId="{7E87749D-8373-45DE-866C-8F6A9A191173}" srcOrd="2" destOrd="0" presId="urn:diagrams.loki3.com/BracketList"/>
    <dgm:cxn modelId="{66CFFDB1-C099-4F13-BE73-45C90D4C8D80}" type="presParOf" srcId="{0FEA8185-D99E-4EF7-8291-37F4B8B4A623}" destId="{E45C8D61-7179-454A-9B82-6DF94465D483}" srcOrd="3" destOrd="0" presId="urn:diagrams.loki3.com/BracketList"/>
    <dgm:cxn modelId="{3208E420-4BF3-4D94-B357-835D12DA271E}" type="presParOf" srcId="{9DEE1B9F-F2A4-41BC-A811-534BAE2BAD59}" destId="{EE92338D-A479-42B3-A8CF-622A91018EAC}" srcOrd="3" destOrd="0" presId="urn:diagrams.loki3.com/BracketList"/>
    <dgm:cxn modelId="{C680B8E4-56F7-48A2-917E-F01DE60CF9CE}" type="presParOf" srcId="{9DEE1B9F-F2A4-41BC-A811-534BAE2BAD59}" destId="{8068A241-07E0-4F8B-9F6C-2F5CFE75AB34}" srcOrd="4" destOrd="0" presId="urn:diagrams.loki3.com/BracketList"/>
    <dgm:cxn modelId="{D9366277-46B8-4479-8D55-1F42088DF7AE}" type="presParOf" srcId="{8068A241-07E0-4F8B-9F6C-2F5CFE75AB34}" destId="{03821005-1B83-4457-83F2-4E6A76F445CD}" srcOrd="0" destOrd="0" presId="urn:diagrams.loki3.com/BracketList"/>
    <dgm:cxn modelId="{30CA883C-C4B8-453F-93C0-0C595111059D}" type="presParOf" srcId="{8068A241-07E0-4F8B-9F6C-2F5CFE75AB34}" destId="{8E7D8AD9-D6F6-41D5-B9C4-AAB1DC852CFC}" srcOrd="1" destOrd="0" presId="urn:diagrams.loki3.com/BracketList"/>
    <dgm:cxn modelId="{021B084B-7851-433E-A6CE-09A469247820}" type="presParOf" srcId="{8068A241-07E0-4F8B-9F6C-2F5CFE75AB34}" destId="{614B9735-93C1-44B5-B7CB-02983F312D43}" srcOrd="2" destOrd="0" presId="urn:diagrams.loki3.com/BracketList"/>
    <dgm:cxn modelId="{C1DC2F47-8DB2-4ECA-B565-67B6FF6A9845}" type="presParOf" srcId="{8068A241-07E0-4F8B-9F6C-2F5CFE75AB34}" destId="{4FF48212-8AEF-4DBB-A981-F17B8360DF89}" srcOrd="3" destOrd="0" presId="urn:diagrams.loki3.com/BracketList"/>
    <dgm:cxn modelId="{A114E374-F41E-4D04-93FF-151FDB988428}" type="presParOf" srcId="{9DEE1B9F-F2A4-41BC-A811-534BAE2BAD59}" destId="{F35B7612-09DB-45EE-9B78-40CB2A36E362}" srcOrd="5" destOrd="0" presId="urn:diagrams.loki3.com/BracketList"/>
    <dgm:cxn modelId="{0156F44D-F73D-4376-BD29-21DA2C177BA2}" type="presParOf" srcId="{9DEE1B9F-F2A4-41BC-A811-534BAE2BAD59}" destId="{212E2D08-F0EA-46A2-A9C3-297CF4FB0EFC}" srcOrd="6" destOrd="0" presId="urn:diagrams.loki3.com/BracketList"/>
    <dgm:cxn modelId="{1C272C51-02B0-47C7-B093-6432BC7F9F5D}" type="presParOf" srcId="{212E2D08-F0EA-46A2-A9C3-297CF4FB0EFC}" destId="{BD329E68-DDE5-49F6-81CA-9B6AE60A0F95}" srcOrd="0" destOrd="0" presId="urn:diagrams.loki3.com/BracketList"/>
    <dgm:cxn modelId="{8B5626E1-495A-45F3-B1AF-EF05AB8437A0}" type="presParOf" srcId="{212E2D08-F0EA-46A2-A9C3-297CF4FB0EFC}" destId="{07F0953B-01BD-4D01-AB53-24479E53C522}" srcOrd="1" destOrd="0" presId="urn:diagrams.loki3.com/BracketList"/>
    <dgm:cxn modelId="{849BB9F3-D4D1-4D50-A40A-308F8A1F4E11}" type="presParOf" srcId="{212E2D08-F0EA-46A2-A9C3-297CF4FB0EFC}" destId="{C7EA96DE-D630-4FAE-BBDB-10B45A9C9BBA}" srcOrd="2" destOrd="0" presId="urn:diagrams.loki3.com/BracketList"/>
    <dgm:cxn modelId="{C3D140AA-3456-445F-914D-728F5C545277}" type="presParOf" srcId="{212E2D08-F0EA-46A2-A9C3-297CF4FB0EFC}" destId="{56D99A17-0D64-4E1D-8CD0-ABC58996672D}" srcOrd="3" destOrd="0" presId="urn:diagrams.loki3.com/BracketList"/>
    <dgm:cxn modelId="{40329722-07AC-420D-B42A-68DFF8379379}" type="presParOf" srcId="{9DEE1B9F-F2A4-41BC-A811-534BAE2BAD59}" destId="{EA6CC29C-93AE-4853-8814-65A743B6B122}" srcOrd="7" destOrd="0" presId="urn:diagrams.loki3.com/BracketList"/>
    <dgm:cxn modelId="{5DF5A72F-E9A2-4E62-9AA2-20CD586979DB}" type="presParOf" srcId="{9DEE1B9F-F2A4-41BC-A811-534BAE2BAD59}" destId="{5A2D452F-50C1-4C62-B1C3-D5A52537EBF3}" srcOrd="8" destOrd="0" presId="urn:diagrams.loki3.com/BracketList"/>
    <dgm:cxn modelId="{6AF3D6DA-22B1-49C1-9845-6348CDD0D6F2}" type="presParOf" srcId="{5A2D452F-50C1-4C62-B1C3-D5A52537EBF3}" destId="{DCF7F36D-4ECE-4B64-9364-705D8D4A28F2}" srcOrd="0" destOrd="0" presId="urn:diagrams.loki3.com/BracketList"/>
    <dgm:cxn modelId="{AACAE3B4-9149-449A-8E16-B5E8012E445E}" type="presParOf" srcId="{5A2D452F-50C1-4C62-B1C3-D5A52537EBF3}" destId="{2F591067-DFE8-4A7F-8A21-81B8FAE2521E}" srcOrd="1" destOrd="0" presId="urn:diagrams.loki3.com/BracketList"/>
    <dgm:cxn modelId="{7BA951D9-2659-4234-8AAC-19A911DE7E1A}" type="presParOf" srcId="{5A2D452F-50C1-4C62-B1C3-D5A52537EBF3}" destId="{8E014781-9D64-4198-9EF8-2E8927AB557A}" srcOrd="2" destOrd="0" presId="urn:diagrams.loki3.com/BracketList"/>
    <dgm:cxn modelId="{EDC6418E-7632-40DB-8AD7-3E93D74B9487}" type="presParOf" srcId="{5A2D452F-50C1-4C62-B1C3-D5A52537EBF3}" destId="{88CC3DFC-1C94-40A9-84C1-0EDFCD5492BC}"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AE73B43-A3DA-4411-AB6A-6CC441E9496B}" type="doc">
      <dgm:prSet loTypeId="urn:microsoft.com/office/officeart/2005/8/layout/radial6" loCatId="cycle" qsTypeId="urn:microsoft.com/office/officeart/2005/8/quickstyle/simple1" qsCatId="simple" csTypeId="urn:microsoft.com/office/officeart/2005/8/colors/colorful1" csCatId="colorful" phldr="1"/>
      <dgm:spPr/>
      <dgm:t>
        <a:bodyPr/>
        <a:lstStyle/>
        <a:p>
          <a:endParaRPr lang="en-US"/>
        </a:p>
      </dgm:t>
    </dgm:pt>
    <dgm:pt modelId="{66A18E0A-2F09-42EF-8F27-37D1D6941C0B}">
      <dgm:prSet phldrT="[Text]"/>
      <dgm:spPr>
        <a:xfrm>
          <a:off x="1510072" y="903647"/>
          <a:ext cx="954955" cy="954955"/>
        </a:xfrm>
        <a:prstGeom prst="ellipse">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dirty="0" smtClean="0">
              <a:solidFill>
                <a:sysClr val="window" lastClr="FFFFFF"/>
              </a:solidFill>
              <a:latin typeface="Calibri" panose="020F0502020204030204"/>
              <a:ea typeface="+mn-ea"/>
              <a:cs typeface="+mn-cs"/>
            </a:rPr>
            <a:t>SELF Regulated Learning (SRL)</a:t>
          </a:r>
          <a:endParaRPr lang="en-US" dirty="0">
            <a:solidFill>
              <a:sysClr val="window" lastClr="FFFFFF"/>
            </a:solidFill>
            <a:latin typeface="Calibri" panose="020F0502020204030204"/>
            <a:ea typeface="+mn-ea"/>
            <a:cs typeface="+mn-cs"/>
          </a:endParaRPr>
        </a:p>
      </dgm:t>
    </dgm:pt>
    <dgm:pt modelId="{1BF9C502-7BD7-4466-8E7C-E2569ECC861A}" type="parTrans" cxnId="{D69DC496-3881-4982-B47F-D70183B98295}">
      <dgm:prSet/>
      <dgm:spPr/>
      <dgm:t>
        <a:bodyPr/>
        <a:lstStyle/>
        <a:p>
          <a:endParaRPr lang="en-US"/>
        </a:p>
      </dgm:t>
    </dgm:pt>
    <dgm:pt modelId="{87FCD65D-D51B-419D-95EC-6C7BA161298B}" type="sibTrans" cxnId="{D69DC496-3881-4982-B47F-D70183B98295}">
      <dgm:prSet/>
      <dgm:spPr/>
      <dgm:t>
        <a:bodyPr/>
        <a:lstStyle/>
        <a:p>
          <a:endParaRPr lang="en-US"/>
        </a:p>
      </dgm:t>
    </dgm:pt>
    <dgm:pt modelId="{94132C47-2CC0-48E4-AF55-D48062410FA3}">
      <dgm:prSet phldrT="[Text]"/>
      <dgm:spPr>
        <a:xfrm>
          <a:off x="1653315" y="0"/>
          <a:ext cx="668468" cy="668468"/>
        </a:xfrm>
        <a:prstGeom prst="ellipse">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a:solidFill>
                <a:sysClr val="window" lastClr="FFFFFF"/>
              </a:solidFill>
              <a:latin typeface="Calibri" panose="020F0502020204030204"/>
              <a:ea typeface="+mn-ea"/>
              <a:cs typeface="+mn-cs"/>
            </a:rPr>
            <a:t>Model Examples</a:t>
          </a:r>
        </a:p>
      </dgm:t>
    </dgm:pt>
    <dgm:pt modelId="{014E502A-2392-409B-96BF-B508F93AC0FF}" type="parTrans" cxnId="{6CAD3FF4-7607-4B68-B9F3-D13A021EB128}">
      <dgm:prSet/>
      <dgm:spPr/>
      <dgm:t>
        <a:bodyPr/>
        <a:lstStyle/>
        <a:p>
          <a:endParaRPr lang="en-US"/>
        </a:p>
      </dgm:t>
    </dgm:pt>
    <dgm:pt modelId="{4E30F3E0-FB8C-4469-BF8A-A611FEDBCA06}" type="sibTrans" cxnId="{6CAD3FF4-7607-4B68-B9F3-D13A021EB128}">
      <dgm:prSet/>
      <dgm:spPr>
        <a:xfrm>
          <a:off x="916595" y="310170"/>
          <a:ext cx="2141909" cy="2141909"/>
        </a:xfrm>
        <a:prstGeom prst="blockArc">
          <a:avLst>
            <a:gd name="adj1" fmla="val 16200000"/>
            <a:gd name="adj2" fmla="val 19800000"/>
            <a:gd name="adj3" fmla="val 4494"/>
          </a:avLst>
        </a:prstGeom>
        <a:solidFill>
          <a:srgbClr val="ED7D31">
            <a:hueOff val="0"/>
            <a:satOff val="0"/>
            <a:lumOff val="0"/>
            <a:alphaOff val="0"/>
          </a:srgbClr>
        </a:solidFill>
        <a:ln>
          <a:noFill/>
        </a:ln>
        <a:effectLst/>
      </dgm:spPr>
      <dgm:t>
        <a:bodyPr/>
        <a:lstStyle/>
        <a:p>
          <a:endParaRPr lang="en-US"/>
        </a:p>
      </dgm:t>
    </dgm:pt>
    <dgm:pt modelId="{FAEDEA86-6488-4DF0-AB59-3C4913E039BF}">
      <dgm:prSet phldrT="[Text]"/>
      <dgm:spPr>
        <a:xfrm>
          <a:off x="2559948" y="523445"/>
          <a:ext cx="668468" cy="668468"/>
        </a:xfrm>
        <a:prstGeom prst="ellipse">
          <a:avLst/>
        </a:pr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a:solidFill>
                <a:sysClr val="window" lastClr="FFFFFF"/>
              </a:solidFill>
              <a:latin typeface="Calibri" panose="020F0502020204030204"/>
              <a:ea typeface="+mn-ea"/>
              <a:cs typeface="+mn-cs"/>
            </a:rPr>
            <a:t>Provide Ongoing Support</a:t>
          </a:r>
        </a:p>
      </dgm:t>
    </dgm:pt>
    <dgm:pt modelId="{F19A5D31-8AA5-43CF-8FD0-0B1689103A57}" type="parTrans" cxnId="{F51EBE78-6F41-43AF-B41D-693D01C14353}">
      <dgm:prSet/>
      <dgm:spPr/>
      <dgm:t>
        <a:bodyPr/>
        <a:lstStyle/>
        <a:p>
          <a:endParaRPr lang="en-US"/>
        </a:p>
      </dgm:t>
    </dgm:pt>
    <dgm:pt modelId="{953B07A5-4BC1-4C54-B9A6-F0F1574D9375}" type="sibTrans" cxnId="{F51EBE78-6F41-43AF-B41D-693D01C14353}">
      <dgm:prSet/>
      <dgm:spPr>
        <a:xfrm>
          <a:off x="916595" y="310170"/>
          <a:ext cx="2141909" cy="2141909"/>
        </a:xfrm>
        <a:prstGeom prst="blockArc">
          <a:avLst>
            <a:gd name="adj1" fmla="val 19800000"/>
            <a:gd name="adj2" fmla="val 1800000"/>
            <a:gd name="adj3" fmla="val 4494"/>
          </a:avLst>
        </a:prstGeom>
        <a:solidFill>
          <a:srgbClr val="A5A5A5">
            <a:hueOff val="0"/>
            <a:satOff val="0"/>
            <a:lumOff val="0"/>
            <a:alphaOff val="0"/>
          </a:srgbClr>
        </a:solidFill>
        <a:ln>
          <a:noFill/>
        </a:ln>
        <a:effectLst/>
      </dgm:spPr>
      <dgm:t>
        <a:bodyPr/>
        <a:lstStyle/>
        <a:p>
          <a:endParaRPr lang="en-US"/>
        </a:p>
      </dgm:t>
    </dgm:pt>
    <dgm:pt modelId="{E610D98E-6089-450E-AC2E-764EC8BE7648}">
      <dgm:prSet phldrT="[Text]"/>
      <dgm:spPr>
        <a:xfrm>
          <a:off x="2559948" y="1570335"/>
          <a:ext cx="668468" cy="668468"/>
        </a:xfrm>
        <a:prstGeom prst="ellipse">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a:solidFill>
                <a:sysClr val="window" lastClr="FFFFFF"/>
              </a:solidFill>
              <a:latin typeface="Calibri" panose="020F0502020204030204"/>
              <a:ea typeface="+mn-ea"/>
              <a:cs typeface="+mn-cs"/>
            </a:rPr>
            <a:t>Empower Students</a:t>
          </a:r>
        </a:p>
      </dgm:t>
    </dgm:pt>
    <dgm:pt modelId="{A7843F19-D64F-43E6-B769-600E4842EEC7}" type="parTrans" cxnId="{0CB88F92-313C-4043-BAC4-14FBF0A180D9}">
      <dgm:prSet/>
      <dgm:spPr/>
      <dgm:t>
        <a:bodyPr/>
        <a:lstStyle/>
        <a:p>
          <a:endParaRPr lang="en-US"/>
        </a:p>
      </dgm:t>
    </dgm:pt>
    <dgm:pt modelId="{00B39106-B491-41AF-A4B5-86939C6F487F}" type="sibTrans" cxnId="{0CB88F92-313C-4043-BAC4-14FBF0A180D9}">
      <dgm:prSet/>
      <dgm:spPr>
        <a:xfrm>
          <a:off x="916595" y="310170"/>
          <a:ext cx="2141909" cy="2141909"/>
        </a:xfrm>
        <a:prstGeom prst="blockArc">
          <a:avLst>
            <a:gd name="adj1" fmla="val 1800000"/>
            <a:gd name="adj2" fmla="val 5400000"/>
            <a:gd name="adj3" fmla="val 4494"/>
          </a:avLst>
        </a:prstGeom>
        <a:solidFill>
          <a:srgbClr val="FFC000">
            <a:hueOff val="0"/>
            <a:satOff val="0"/>
            <a:lumOff val="0"/>
            <a:alphaOff val="0"/>
          </a:srgbClr>
        </a:solidFill>
        <a:ln>
          <a:noFill/>
        </a:ln>
        <a:effectLst/>
      </dgm:spPr>
      <dgm:t>
        <a:bodyPr/>
        <a:lstStyle/>
        <a:p>
          <a:endParaRPr lang="en-US"/>
        </a:p>
      </dgm:t>
    </dgm:pt>
    <dgm:pt modelId="{9C509857-B909-42DB-95F6-020AF4F3F85E}">
      <dgm:prSet phldrT="[Text]"/>
      <dgm:spPr>
        <a:xfrm>
          <a:off x="1653315" y="2093780"/>
          <a:ext cx="668468" cy="668468"/>
        </a:xfrm>
        <a:prstGeom prst="ellipse">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a:solidFill>
                <a:sysClr val="window" lastClr="FFFFFF"/>
              </a:solidFill>
              <a:latin typeface="Calibri" panose="020F0502020204030204"/>
              <a:ea typeface="+mn-ea"/>
              <a:cs typeface="+mn-cs"/>
            </a:rPr>
            <a:t>Motivitate</a:t>
          </a:r>
        </a:p>
      </dgm:t>
    </dgm:pt>
    <dgm:pt modelId="{F8FE44C5-7AB8-4B5C-963F-4E1985FE67DF}" type="parTrans" cxnId="{42B0983A-FB72-4A2C-B43E-15010FCF6D40}">
      <dgm:prSet/>
      <dgm:spPr/>
      <dgm:t>
        <a:bodyPr/>
        <a:lstStyle/>
        <a:p>
          <a:endParaRPr lang="en-US"/>
        </a:p>
      </dgm:t>
    </dgm:pt>
    <dgm:pt modelId="{09C4F981-174C-41AF-BFA1-70A7F2EE0655}" type="sibTrans" cxnId="{42B0983A-FB72-4A2C-B43E-15010FCF6D40}">
      <dgm:prSet/>
      <dgm:spPr>
        <a:xfrm>
          <a:off x="916595" y="310170"/>
          <a:ext cx="2141909" cy="2141909"/>
        </a:xfrm>
        <a:prstGeom prst="blockArc">
          <a:avLst>
            <a:gd name="adj1" fmla="val 5400000"/>
            <a:gd name="adj2" fmla="val 9000000"/>
            <a:gd name="adj3" fmla="val 4494"/>
          </a:avLst>
        </a:prstGeom>
        <a:solidFill>
          <a:srgbClr val="4472C4">
            <a:hueOff val="0"/>
            <a:satOff val="0"/>
            <a:lumOff val="0"/>
            <a:alphaOff val="0"/>
          </a:srgbClr>
        </a:solidFill>
        <a:ln>
          <a:noFill/>
        </a:ln>
        <a:effectLst/>
      </dgm:spPr>
      <dgm:t>
        <a:bodyPr/>
        <a:lstStyle/>
        <a:p>
          <a:endParaRPr lang="en-US"/>
        </a:p>
      </dgm:t>
    </dgm:pt>
    <dgm:pt modelId="{2A02766C-D508-47CF-89F3-705638FD0C0A}">
      <dgm:prSet phldrT="[Text]"/>
      <dgm:spPr>
        <a:xfrm>
          <a:off x="746682" y="1570335"/>
          <a:ext cx="668468" cy="668468"/>
        </a:xfrm>
        <a:prstGeom prst="ellipse">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a:solidFill>
                <a:sysClr val="window" lastClr="FFFFFF"/>
              </a:solidFill>
              <a:latin typeface="Calibri" panose="020F0502020204030204"/>
              <a:ea typeface="+mn-ea"/>
              <a:cs typeface="+mn-cs"/>
            </a:rPr>
            <a:t>Self-efficacy</a:t>
          </a:r>
        </a:p>
      </dgm:t>
    </dgm:pt>
    <dgm:pt modelId="{0075906F-87A6-4DA3-A1C9-133D0BA581D1}" type="parTrans" cxnId="{532D05B8-F5A0-49FE-952F-4AB67CB24A20}">
      <dgm:prSet/>
      <dgm:spPr/>
      <dgm:t>
        <a:bodyPr/>
        <a:lstStyle/>
        <a:p>
          <a:endParaRPr lang="en-US"/>
        </a:p>
      </dgm:t>
    </dgm:pt>
    <dgm:pt modelId="{E23F9D96-B325-4232-B3E0-0F7A0027E6F4}" type="sibTrans" cxnId="{532D05B8-F5A0-49FE-952F-4AB67CB24A20}">
      <dgm:prSet/>
      <dgm:spPr>
        <a:xfrm>
          <a:off x="916595" y="310170"/>
          <a:ext cx="2141909" cy="2141909"/>
        </a:xfrm>
        <a:prstGeom prst="blockArc">
          <a:avLst>
            <a:gd name="adj1" fmla="val 9000000"/>
            <a:gd name="adj2" fmla="val 12600000"/>
            <a:gd name="adj3" fmla="val 4494"/>
          </a:avLst>
        </a:prstGeom>
        <a:solidFill>
          <a:srgbClr val="70AD47">
            <a:hueOff val="0"/>
            <a:satOff val="0"/>
            <a:lumOff val="0"/>
            <a:alphaOff val="0"/>
          </a:srgbClr>
        </a:solidFill>
        <a:ln>
          <a:noFill/>
        </a:ln>
        <a:effectLst/>
      </dgm:spPr>
      <dgm:t>
        <a:bodyPr/>
        <a:lstStyle/>
        <a:p>
          <a:endParaRPr lang="en-US"/>
        </a:p>
      </dgm:t>
    </dgm:pt>
    <dgm:pt modelId="{23958825-50BC-4343-9ED6-B4D212156AC0}">
      <dgm:prSet phldrT="[Text]"/>
      <dgm:spPr>
        <a:xfrm>
          <a:off x="746682" y="523445"/>
          <a:ext cx="668468" cy="668468"/>
        </a:xfrm>
        <a:prstGeom prst="ellipse">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a:solidFill>
                <a:sysClr val="window" lastClr="FFFFFF"/>
              </a:solidFill>
              <a:latin typeface="Calibri" panose="020F0502020204030204"/>
              <a:ea typeface="+mn-ea"/>
              <a:cs typeface="+mn-cs"/>
            </a:rPr>
            <a:t>Encourage</a:t>
          </a:r>
        </a:p>
      </dgm:t>
    </dgm:pt>
    <dgm:pt modelId="{E6BBE5EB-9192-4E5A-B148-3DE600BD7ACA}" type="sibTrans" cxnId="{C2995FE8-3D39-449A-8DDC-6656538AE1B6}">
      <dgm:prSet/>
      <dgm:spPr>
        <a:xfrm>
          <a:off x="916595" y="310170"/>
          <a:ext cx="2141909" cy="2141909"/>
        </a:xfrm>
        <a:prstGeom prst="blockArc">
          <a:avLst>
            <a:gd name="adj1" fmla="val 12600000"/>
            <a:gd name="adj2" fmla="val 16200000"/>
            <a:gd name="adj3" fmla="val 4494"/>
          </a:avLst>
        </a:prstGeom>
        <a:solidFill>
          <a:srgbClr val="ED7D31">
            <a:hueOff val="0"/>
            <a:satOff val="0"/>
            <a:lumOff val="0"/>
            <a:alphaOff val="0"/>
          </a:srgbClr>
        </a:solidFill>
        <a:ln>
          <a:noFill/>
        </a:ln>
        <a:effectLst/>
      </dgm:spPr>
      <dgm:t>
        <a:bodyPr/>
        <a:lstStyle/>
        <a:p>
          <a:endParaRPr lang="en-US"/>
        </a:p>
      </dgm:t>
    </dgm:pt>
    <dgm:pt modelId="{B15DD936-464F-439A-82DB-B42D797EB7D4}" type="parTrans" cxnId="{C2995FE8-3D39-449A-8DDC-6656538AE1B6}">
      <dgm:prSet/>
      <dgm:spPr/>
      <dgm:t>
        <a:bodyPr/>
        <a:lstStyle/>
        <a:p>
          <a:endParaRPr lang="en-US"/>
        </a:p>
      </dgm:t>
    </dgm:pt>
    <dgm:pt modelId="{F2DBF51B-C821-4897-BF16-F90D3E6169C6}" type="pres">
      <dgm:prSet presAssocID="{AAE73B43-A3DA-4411-AB6A-6CC441E9496B}" presName="Name0" presStyleCnt="0">
        <dgm:presLayoutVars>
          <dgm:chMax val="1"/>
          <dgm:dir/>
          <dgm:animLvl val="ctr"/>
          <dgm:resizeHandles val="exact"/>
        </dgm:presLayoutVars>
      </dgm:prSet>
      <dgm:spPr/>
      <dgm:t>
        <a:bodyPr/>
        <a:lstStyle/>
        <a:p>
          <a:endParaRPr lang="en-US"/>
        </a:p>
      </dgm:t>
    </dgm:pt>
    <dgm:pt modelId="{C1B7788F-F754-40FE-956C-1498142A5D22}" type="pres">
      <dgm:prSet presAssocID="{66A18E0A-2F09-42EF-8F27-37D1D6941C0B}" presName="centerShape" presStyleLbl="node0" presStyleIdx="0" presStyleCnt="1"/>
      <dgm:spPr/>
      <dgm:t>
        <a:bodyPr/>
        <a:lstStyle/>
        <a:p>
          <a:endParaRPr lang="en-US"/>
        </a:p>
      </dgm:t>
    </dgm:pt>
    <dgm:pt modelId="{280C7136-E39B-4060-9045-D01465951FCB}" type="pres">
      <dgm:prSet presAssocID="{94132C47-2CC0-48E4-AF55-D48062410FA3}" presName="node" presStyleLbl="node1" presStyleIdx="0" presStyleCnt="6">
        <dgm:presLayoutVars>
          <dgm:bulletEnabled val="1"/>
        </dgm:presLayoutVars>
      </dgm:prSet>
      <dgm:spPr/>
      <dgm:t>
        <a:bodyPr/>
        <a:lstStyle/>
        <a:p>
          <a:endParaRPr lang="en-US"/>
        </a:p>
      </dgm:t>
    </dgm:pt>
    <dgm:pt modelId="{CBE099D0-F47D-4658-BE21-F5AD59A71FE7}" type="pres">
      <dgm:prSet presAssocID="{94132C47-2CC0-48E4-AF55-D48062410FA3}" presName="dummy" presStyleCnt="0"/>
      <dgm:spPr/>
    </dgm:pt>
    <dgm:pt modelId="{EF202E05-F69D-49DD-BA9B-FD15AD6417DF}" type="pres">
      <dgm:prSet presAssocID="{4E30F3E0-FB8C-4469-BF8A-A611FEDBCA06}" presName="sibTrans" presStyleLbl="sibTrans2D1" presStyleIdx="0" presStyleCnt="6"/>
      <dgm:spPr/>
      <dgm:t>
        <a:bodyPr/>
        <a:lstStyle/>
        <a:p>
          <a:endParaRPr lang="en-US"/>
        </a:p>
      </dgm:t>
    </dgm:pt>
    <dgm:pt modelId="{7AD1A259-9A49-4218-8DB6-3205CC61B835}" type="pres">
      <dgm:prSet presAssocID="{FAEDEA86-6488-4DF0-AB59-3C4913E039BF}" presName="node" presStyleLbl="node1" presStyleIdx="1" presStyleCnt="6">
        <dgm:presLayoutVars>
          <dgm:bulletEnabled val="1"/>
        </dgm:presLayoutVars>
      </dgm:prSet>
      <dgm:spPr/>
      <dgm:t>
        <a:bodyPr/>
        <a:lstStyle/>
        <a:p>
          <a:endParaRPr lang="en-US"/>
        </a:p>
      </dgm:t>
    </dgm:pt>
    <dgm:pt modelId="{9890DBC2-3BC4-48C3-8C0B-6139AAD1C9C3}" type="pres">
      <dgm:prSet presAssocID="{FAEDEA86-6488-4DF0-AB59-3C4913E039BF}" presName="dummy" presStyleCnt="0"/>
      <dgm:spPr/>
    </dgm:pt>
    <dgm:pt modelId="{26ED948D-F5E3-41C3-9D9A-987E2E923591}" type="pres">
      <dgm:prSet presAssocID="{953B07A5-4BC1-4C54-B9A6-F0F1574D9375}" presName="sibTrans" presStyleLbl="sibTrans2D1" presStyleIdx="1" presStyleCnt="6"/>
      <dgm:spPr/>
      <dgm:t>
        <a:bodyPr/>
        <a:lstStyle/>
        <a:p>
          <a:endParaRPr lang="en-US"/>
        </a:p>
      </dgm:t>
    </dgm:pt>
    <dgm:pt modelId="{8838B411-E390-44F2-9EB1-07697A8037C0}" type="pres">
      <dgm:prSet presAssocID="{E610D98E-6089-450E-AC2E-764EC8BE7648}" presName="node" presStyleLbl="node1" presStyleIdx="2" presStyleCnt="6">
        <dgm:presLayoutVars>
          <dgm:bulletEnabled val="1"/>
        </dgm:presLayoutVars>
      </dgm:prSet>
      <dgm:spPr/>
      <dgm:t>
        <a:bodyPr/>
        <a:lstStyle/>
        <a:p>
          <a:endParaRPr lang="en-US"/>
        </a:p>
      </dgm:t>
    </dgm:pt>
    <dgm:pt modelId="{8CACC18F-ED8A-490D-9D21-1BB42D3691EB}" type="pres">
      <dgm:prSet presAssocID="{E610D98E-6089-450E-AC2E-764EC8BE7648}" presName="dummy" presStyleCnt="0"/>
      <dgm:spPr/>
    </dgm:pt>
    <dgm:pt modelId="{4E54C254-FA8B-4E78-BB4A-ED7D0C458482}" type="pres">
      <dgm:prSet presAssocID="{00B39106-B491-41AF-A4B5-86939C6F487F}" presName="sibTrans" presStyleLbl="sibTrans2D1" presStyleIdx="2" presStyleCnt="6"/>
      <dgm:spPr/>
      <dgm:t>
        <a:bodyPr/>
        <a:lstStyle/>
        <a:p>
          <a:endParaRPr lang="en-US"/>
        </a:p>
      </dgm:t>
    </dgm:pt>
    <dgm:pt modelId="{04A1875C-2706-4B6C-8FCB-415F633529F8}" type="pres">
      <dgm:prSet presAssocID="{9C509857-B909-42DB-95F6-020AF4F3F85E}" presName="node" presStyleLbl="node1" presStyleIdx="3" presStyleCnt="6">
        <dgm:presLayoutVars>
          <dgm:bulletEnabled val="1"/>
        </dgm:presLayoutVars>
      </dgm:prSet>
      <dgm:spPr/>
      <dgm:t>
        <a:bodyPr/>
        <a:lstStyle/>
        <a:p>
          <a:endParaRPr lang="en-US"/>
        </a:p>
      </dgm:t>
    </dgm:pt>
    <dgm:pt modelId="{68545058-C9C6-46EA-BFF4-48D99D4721C0}" type="pres">
      <dgm:prSet presAssocID="{9C509857-B909-42DB-95F6-020AF4F3F85E}" presName="dummy" presStyleCnt="0"/>
      <dgm:spPr/>
    </dgm:pt>
    <dgm:pt modelId="{ED707DE9-CD80-4CC1-9F82-B070925D9549}" type="pres">
      <dgm:prSet presAssocID="{09C4F981-174C-41AF-BFA1-70A7F2EE0655}" presName="sibTrans" presStyleLbl="sibTrans2D1" presStyleIdx="3" presStyleCnt="6"/>
      <dgm:spPr/>
      <dgm:t>
        <a:bodyPr/>
        <a:lstStyle/>
        <a:p>
          <a:endParaRPr lang="en-US"/>
        </a:p>
      </dgm:t>
    </dgm:pt>
    <dgm:pt modelId="{26580DB0-7CCF-4207-95D1-96F01E9A91F4}" type="pres">
      <dgm:prSet presAssocID="{2A02766C-D508-47CF-89F3-705638FD0C0A}" presName="node" presStyleLbl="node1" presStyleIdx="4" presStyleCnt="6">
        <dgm:presLayoutVars>
          <dgm:bulletEnabled val="1"/>
        </dgm:presLayoutVars>
      </dgm:prSet>
      <dgm:spPr/>
      <dgm:t>
        <a:bodyPr/>
        <a:lstStyle/>
        <a:p>
          <a:endParaRPr lang="en-US"/>
        </a:p>
      </dgm:t>
    </dgm:pt>
    <dgm:pt modelId="{1B433FCA-650E-4C38-AC2D-321989E59C67}" type="pres">
      <dgm:prSet presAssocID="{2A02766C-D508-47CF-89F3-705638FD0C0A}" presName="dummy" presStyleCnt="0"/>
      <dgm:spPr/>
    </dgm:pt>
    <dgm:pt modelId="{5184E361-122E-4D36-82A7-D9DF642084AE}" type="pres">
      <dgm:prSet presAssocID="{E23F9D96-B325-4232-B3E0-0F7A0027E6F4}" presName="sibTrans" presStyleLbl="sibTrans2D1" presStyleIdx="4" presStyleCnt="6"/>
      <dgm:spPr/>
      <dgm:t>
        <a:bodyPr/>
        <a:lstStyle/>
        <a:p>
          <a:endParaRPr lang="en-US"/>
        </a:p>
      </dgm:t>
    </dgm:pt>
    <dgm:pt modelId="{A235E899-3107-4374-B351-814BC32C2D27}" type="pres">
      <dgm:prSet presAssocID="{23958825-50BC-4343-9ED6-B4D212156AC0}" presName="node" presStyleLbl="node1" presStyleIdx="5" presStyleCnt="6">
        <dgm:presLayoutVars>
          <dgm:bulletEnabled val="1"/>
        </dgm:presLayoutVars>
      </dgm:prSet>
      <dgm:spPr/>
      <dgm:t>
        <a:bodyPr/>
        <a:lstStyle/>
        <a:p>
          <a:endParaRPr lang="en-US"/>
        </a:p>
      </dgm:t>
    </dgm:pt>
    <dgm:pt modelId="{242153EC-DCE6-426A-B15C-34714374DFB0}" type="pres">
      <dgm:prSet presAssocID="{23958825-50BC-4343-9ED6-B4D212156AC0}" presName="dummy" presStyleCnt="0"/>
      <dgm:spPr/>
    </dgm:pt>
    <dgm:pt modelId="{19FBB277-1B10-4E51-828C-26C14903C38A}" type="pres">
      <dgm:prSet presAssocID="{E6BBE5EB-9192-4E5A-B148-3DE600BD7ACA}" presName="sibTrans" presStyleLbl="sibTrans2D1" presStyleIdx="5" presStyleCnt="6"/>
      <dgm:spPr/>
      <dgm:t>
        <a:bodyPr/>
        <a:lstStyle/>
        <a:p>
          <a:endParaRPr lang="en-US"/>
        </a:p>
      </dgm:t>
    </dgm:pt>
  </dgm:ptLst>
  <dgm:cxnLst>
    <dgm:cxn modelId="{61E2AAE9-1076-419F-8850-EF3F669CD7F7}" type="presOf" srcId="{66A18E0A-2F09-42EF-8F27-37D1D6941C0B}" destId="{C1B7788F-F754-40FE-956C-1498142A5D22}" srcOrd="0" destOrd="0" presId="urn:microsoft.com/office/officeart/2005/8/layout/radial6"/>
    <dgm:cxn modelId="{6CAD3FF4-7607-4B68-B9F3-D13A021EB128}" srcId="{66A18E0A-2F09-42EF-8F27-37D1D6941C0B}" destId="{94132C47-2CC0-48E4-AF55-D48062410FA3}" srcOrd="0" destOrd="0" parTransId="{014E502A-2392-409B-96BF-B508F93AC0FF}" sibTransId="{4E30F3E0-FB8C-4469-BF8A-A611FEDBCA06}"/>
    <dgm:cxn modelId="{F51EBE78-6F41-43AF-B41D-693D01C14353}" srcId="{66A18E0A-2F09-42EF-8F27-37D1D6941C0B}" destId="{FAEDEA86-6488-4DF0-AB59-3C4913E039BF}" srcOrd="1" destOrd="0" parTransId="{F19A5D31-8AA5-43CF-8FD0-0B1689103A57}" sibTransId="{953B07A5-4BC1-4C54-B9A6-F0F1574D9375}"/>
    <dgm:cxn modelId="{42B0983A-FB72-4A2C-B43E-15010FCF6D40}" srcId="{66A18E0A-2F09-42EF-8F27-37D1D6941C0B}" destId="{9C509857-B909-42DB-95F6-020AF4F3F85E}" srcOrd="3" destOrd="0" parTransId="{F8FE44C5-7AB8-4B5C-963F-4E1985FE67DF}" sibTransId="{09C4F981-174C-41AF-BFA1-70A7F2EE0655}"/>
    <dgm:cxn modelId="{0CB88F92-313C-4043-BAC4-14FBF0A180D9}" srcId="{66A18E0A-2F09-42EF-8F27-37D1D6941C0B}" destId="{E610D98E-6089-450E-AC2E-764EC8BE7648}" srcOrd="2" destOrd="0" parTransId="{A7843F19-D64F-43E6-B769-600E4842EEC7}" sibTransId="{00B39106-B491-41AF-A4B5-86939C6F487F}"/>
    <dgm:cxn modelId="{D69DC496-3881-4982-B47F-D70183B98295}" srcId="{AAE73B43-A3DA-4411-AB6A-6CC441E9496B}" destId="{66A18E0A-2F09-42EF-8F27-37D1D6941C0B}" srcOrd="0" destOrd="0" parTransId="{1BF9C502-7BD7-4466-8E7C-E2569ECC861A}" sibTransId="{87FCD65D-D51B-419D-95EC-6C7BA161298B}"/>
    <dgm:cxn modelId="{532D05B8-F5A0-49FE-952F-4AB67CB24A20}" srcId="{66A18E0A-2F09-42EF-8F27-37D1D6941C0B}" destId="{2A02766C-D508-47CF-89F3-705638FD0C0A}" srcOrd="4" destOrd="0" parTransId="{0075906F-87A6-4DA3-A1C9-133D0BA581D1}" sibTransId="{E23F9D96-B325-4232-B3E0-0F7A0027E6F4}"/>
    <dgm:cxn modelId="{675D195D-4095-4614-9305-2683227822F8}" type="presOf" srcId="{00B39106-B491-41AF-A4B5-86939C6F487F}" destId="{4E54C254-FA8B-4E78-BB4A-ED7D0C458482}" srcOrd="0" destOrd="0" presId="urn:microsoft.com/office/officeart/2005/8/layout/radial6"/>
    <dgm:cxn modelId="{80931781-C68E-4801-9BB6-02EF8C68E662}" type="presOf" srcId="{E6BBE5EB-9192-4E5A-B148-3DE600BD7ACA}" destId="{19FBB277-1B10-4E51-828C-26C14903C38A}" srcOrd="0" destOrd="0" presId="urn:microsoft.com/office/officeart/2005/8/layout/radial6"/>
    <dgm:cxn modelId="{7D690D97-9570-481F-A268-797A524BB9C9}" type="presOf" srcId="{E23F9D96-B325-4232-B3E0-0F7A0027E6F4}" destId="{5184E361-122E-4D36-82A7-D9DF642084AE}" srcOrd="0" destOrd="0" presId="urn:microsoft.com/office/officeart/2005/8/layout/radial6"/>
    <dgm:cxn modelId="{D6610F29-E0D2-4EAB-943E-2F0501DDDEFD}" type="presOf" srcId="{94132C47-2CC0-48E4-AF55-D48062410FA3}" destId="{280C7136-E39B-4060-9045-D01465951FCB}" srcOrd="0" destOrd="0" presId="urn:microsoft.com/office/officeart/2005/8/layout/radial6"/>
    <dgm:cxn modelId="{0D562B61-A918-4769-A8F0-DE2E3471CD43}" type="presOf" srcId="{FAEDEA86-6488-4DF0-AB59-3C4913E039BF}" destId="{7AD1A259-9A49-4218-8DB6-3205CC61B835}" srcOrd="0" destOrd="0" presId="urn:microsoft.com/office/officeart/2005/8/layout/radial6"/>
    <dgm:cxn modelId="{C2995FE8-3D39-449A-8DDC-6656538AE1B6}" srcId="{66A18E0A-2F09-42EF-8F27-37D1D6941C0B}" destId="{23958825-50BC-4343-9ED6-B4D212156AC0}" srcOrd="5" destOrd="0" parTransId="{B15DD936-464F-439A-82DB-B42D797EB7D4}" sibTransId="{E6BBE5EB-9192-4E5A-B148-3DE600BD7ACA}"/>
    <dgm:cxn modelId="{843FB2AF-1F60-4255-A501-5008FF7941A3}" type="presOf" srcId="{23958825-50BC-4343-9ED6-B4D212156AC0}" destId="{A235E899-3107-4374-B351-814BC32C2D27}" srcOrd="0" destOrd="0" presId="urn:microsoft.com/office/officeart/2005/8/layout/radial6"/>
    <dgm:cxn modelId="{F5ED6AF7-998B-4594-93F2-4DC5485F4EE7}" type="presOf" srcId="{09C4F981-174C-41AF-BFA1-70A7F2EE0655}" destId="{ED707DE9-CD80-4CC1-9F82-B070925D9549}" srcOrd="0" destOrd="0" presId="urn:microsoft.com/office/officeart/2005/8/layout/radial6"/>
    <dgm:cxn modelId="{ADEAE000-011A-4A1D-90C6-CA6E0C305711}" type="presOf" srcId="{2A02766C-D508-47CF-89F3-705638FD0C0A}" destId="{26580DB0-7CCF-4207-95D1-96F01E9A91F4}" srcOrd="0" destOrd="0" presId="urn:microsoft.com/office/officeart/2005/8/layout/radial6"/>
    <dgm:cxn modelId="{755F2614-23D3-4A29-B9AB-ABE624A7FE42}" type="presOf" srcId="{9C509857-B909-42DB-95F6-020AF4F3F85E}" destId="{04A1875C-2706-4B6C-8FCB-415F633529F8}" srcOrd="0" destOrd="0" presId="urn:microsoft.com/office/officeart/2005/8/layout/radial6"/>
    <dgm:cxn modelId="{705E0181-4EFD-4450-BCA2-66C9B2C025A2}" type="presOf" srcId="{953B07A5-4BC1-4C54-B9A6-F0F1574D9375}" destId="{26ED948D-F5E3-41C3-9D9A-987E2E923591}" srcOrd="0" destOrd="0" presId="urn:microsoft.com/office/officeart/2005/8/layout/radial6"/>
    <dgm:cxn modelId="{C1693197-F15F-447C-8359-EC0EDD5FA003}" type="presOf" srcId="{E610D98E-6089-450E-AC2E-764EC8BE7648}" destId="{8838B411-E390-44F2-9EB1-07697A8037C0}" srcOrd="0" destOrd="0" presId="urn:microsoft.com/office/officeart/2005/8/layout/radial6"/>
    <dgm:cxn modelId="{845967D0-ABAD-4283-808B-F64A8B47051E}" type="presOf" srcId="{4E30F3E0-FB8C-4469-BF8A-A611FEDBCA06}" destId="{EF202E05-F69D-49DD-BA9B-FD15AD6417DF}" srcOrd="0" destOrd="0" presId="urn:microsoft.com/office/officeart/2005/8/layout/radial6"/>
    <dgm:cxn modelId="{77B13318-139A-45FC-8032-0D22CBAC1B9B}" type="presOf" srcId="{AAE73B43-A3DA-4411-AB6A-6CC441E9496B}" destId="{F2DBF51B-C821-4897-BF16-F90D3E6169C6}" srcOrd="0" destOrd="0" presId="urn:microsoft.com/office/officeart/2005/8/layout/radial6"/>
    <dgm:cxn modelId="{B8F7FDFE-43C1-4829-A65F-BA38553CB1E7}" type="presParOf" srcId="{F2DBF51B-C821-4897-BF16-F90D3E6169C6}" destId="{C1B7788F-F754-40FE-956C-1498142A5D22}" srcOrd="0" destOrd="0" presId="urn:microsoft.com/office/officeart/2005/8/layout/radial6"/>
    <dgm:cxn modelId="{98D74351-2382-44BC-BD8F-F7909752101E}" type="presParOf" srcId="{F2DBF51B-C821-4897-BF16-F90D3E6169C6}" destId="{280C7136-E39B-4060-9045-D01465951FCB}" srcOrd="1" destOrd="0" presId="urn:microsoft.com/office/officeart/2005/8/layout/radial6"/>
    <dgm:cxn modelId="{CA37CD89-5EB1-4699-B1A2-EA4FBA2E5C84}" type="presParOf" srcId="{F2DBF51B-C821-4897-BF16-F90D3E6169C6}" destId="{CBE099D0-F47D-4658-BE21-F5AD59A71FE7}" srcOrd="2" destOrd="0" presId="urn:microsoft.com/office/officeart/2005/8/layout/radial6"/>
    <dgm:cxn modelId="{413B55BB-30BB-4609-BB59-95B35CAFD6CB}" type="presParOf" srcId="{F2DBF51B-C821-4897-BF16-F90D3E6169C6}" destId="{EF202E05-F69D-49DD-BA9B-FD15AD6417DF}" srcOrd="3" destOrd="0" presId="urn:microsoft.com/office/officeart/2005/8/layout/radial6"/>
    <dgm:cxn modelId="{461425CC-17E1-497C-8E74-ACEB0F6D99F2}" type="presParOf" srcId="{F2DBF51B-C821-4897-BF16-F90D3E6169C6}" destId="{7AD1A259-9A49-4218-8DB6-3205CC61B835}" srcOrd="4" destOrd="0" presId="urn:microsoft.com/office/officeart/2005/8/layout/radial6"/>
    <dgm:cxn modelId="{416AC87E-776E-4B31-9F24-0C71872596EA}" type="presParOf" srcId="{F2DBF51B-C821-4897-BF16-F90D3E6169C6}" destId="{9890DBC2-3BC4-48C3-8C0B-6139AAD1C9C3}" srcOrd="5" destOrd="0" presId="urn:microsoft.com/office/officeart/2005/8/layout/radial6"/>
    <dgm:cxn modelId="{9EA2A9C7-866E-4BCB-9433-350B64E74C3F}" type="presParOf" srcId="{F2DBF51B-C821-4897-BF16-F90D3E6169C6}" destId="{26ED948D-F5E3-41C3-9D9A-987E2E923591}" srcOrd="6" destOrd="0" presId="urn:microsoft.com/office/officeart/2005/8/layout/radial6"/>
    <dgm:cxn modelId="{5EC8C560-E078-4468-A09C-26B3CB53BCF2}" type="presParOf" srcId="{F2DBF51B-C821-4897-BF16-F90D3E6169C6}" destId="{8838B411-E390-44F2-9EB1-07697A8037C0}" srcOrd="7" destOrd="0" presId="urn:microsoft.com/office/officeart/2005/8/layout/radial6"/>
    <dgm:cxn modelId="{E70B03EC-B4F0-4103-A548-32DC02CD5BF0}" type="presParOf" srcId="{F2DBF51B-C821-4897-BF16-F90D3E6169C6}" destId="{8CACC18F-ED8A-490D-9D21-1BB42D3691EB}" srcOrd="8" destOrd="0" presId="urn:microsoft.com/office/officeart/2005/8/layout/radial6"/>
    <dgm:cxn modelId="{D9140955-4899-4831-A480-AB21AD33AA31}" type="presParOf" srcId="{F2DBF51B-C821-4897-BF16-F90D3E6169C6}" destId="{4E54C254-FA8B-4E78-BB4A-ED7D0C458482}" srcOrd="9" destOrd="0" presId="urn:microsoft.com/office/officeart/2005/8/layout/radial6"/>
    <dgm:cxn modelId="{973E4DED-BCCC-4B02-9221-F33E5D9C4219}" type="presParOf" srcId="{F2DBF51B-C821-4897-BF16-F90D3E6169C6}" destId="{04A1875C-2706-4B6C-8FCB-415F633529F8}" srcOrd="10" destOrd="0" presId="urn:microsoft.com/office/officeart/2005/8/layout/radial6"/>
    <dgm:cxn modelId="{36EBD804-29AB-4B80-808A-17BDE678474A}" type="presParOf" srcId="{F2DBF51B-C821-4897-BF16-F90D3E6169C6}" destId="{68545058-C9C6-46EA-BFF4-48D99D4721C0}" srcOrd="11" destOrd="0" presId="urn:microsoft.com/office/officeart/2005/8/layout/radial6"/>
    <dgm:cxn modelId="{137AB7A1-B40B-41BD-9757-87B9885BD3FF}" type="presParOf" srcId="{F2DBF51B-C821-4897-BF16-F90D3E6169C6}" destId="{ED707DE9-CD80-4CC1-9F82-B070925D9549}" srcOrd="12" destOrd="0" presId="urn:microsoft.com/office/officeart/2005/8/layout/radial6"/>
    <dgm:cxn modelId="{62AD09D9-C269-422B-8FA5-5508ABE5F69B}" type="presParOf" srcId="{F2DBF51B-C821-4897-BF16-F90D3E6169C6}" destId="{26580DB0-7CCF-4207-95D1-96F01E9A91F4}" srcOrd="13" destOrd="0" presId="urn:microsoft.com/office/officeart/2005/8/layout/radial6"/>
    <dgm:cxn modelId="{43832FBD-E9E6-45BA-A483-B506FD8A98DD}" type="presParOf" srcId="{F2DBF51B-C821-4897-BF16-F90D3E6169C6}" destId="{1B433FCA-650E-4C38-AC2D-321989E59C67}" srcOrd="14" destOrd="0" presId="urn:microsoft.com/office/officeart/2005/8/layout/radial6"/>
    <dgm:cxn modelId="{6CEC865C-4021-48DC-8029-FD4AFE8AEAE4}" type="presParOf" srcId="{F2DBF51B-C821-4897-BF16-F90D3E6169C6}" destId="{5184E361-122E-4D36-82A7-D9DF642084AE}" srcOrd="15" destOrd="0" presId="urn:microsoft.com/office/officeart/2005/8/layout/radial6"/>
    <dgm:cxn modelId="{F2A94B26-A2D2-46D6-97BB-FBE4B2225FD0}" type="presParOf" srcId="{F2DBF51B-C821-4897-BF16-F90D3E6169C6}" destId="{A235E899-3107-4374-B351-814BC32C2D27}" srcOrd="16" destOrd="0" presId="urn:microsoft.com/office/officeart/2005/8/layout/radial6"/>
    <dgm:cxn modelId="{23DBF36D-942D-4A88-8D54-5E3375EB715B}" type="presParOf" srcId="{F2DBF51B-C821-4897-BF16-F90D3E6169C6}" destId="{242153EC-DCE6-426A-B15C-34714374DFB0}" srcOrd="17" destOrd="0" presId="urn:microsoft.com/office/officeart/2005/8/layout/radial6"/>
    <dgm:cxn modelId="{F08DDCAA-0939-425C-8875-CDB0DF30B08C}" type="presParOf" srcId="{F2DBF51B-C821-4897-BF16-F90D3E6169C6}" destId="{19FBB277-1B10-4E51-828C-26C14903C38A}" srcOrd="18"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FFF3E4D-128B-4D1F-B779-28A37FB7F0D8}" type="doc">
      <dgm:prSet loTypeId="urn:microsoft.com/office/officeart/2005/8/layout/hList6" loCatId="list" qsTypeId="urn:microsoft.com/office/officeart/2005/8/quickstyle/3d5" qsCatId="3D" csTypeId="urn:microsoft.com/office/officeart/2005/8/colors/colorful1" csCatId="colorful" phldr="1"/>
      <dgm:spPr/>
      <dgm:t>
        <a:bodyPr/>
        <a:lstStyle/>
        <a:p>
          <a:endParaRPr lang="en-US"/>
        </a:p>
      </dgm:t>
    </dgm:pt>
    <dgm:pt modelId="{E7872A62-7485-42D4-9BB1-FD97FC0346D2}">
      <dgm:prSet phldrT="[Text]"/>
      <dgm:spPr/>
      <dgm:t>
        <a:bodyPr/>
        <a:lstStyle/>
        <a:p>
          <a:r>
            <a:rPr lang="en-US" dirty="0" smtClean="0"/>
            <a:t>Teacher Dependent</a:t>
          </a:r>
          <a:endParaRPr lang="en-US" dirty="0"/>
        </a:p>
      </dgm:t>
    </dgm:pt>
    <dgm:pt modelId="{D667B030-59AC-45CF-8621-B3F00282CC7E}" type="parTrans" cxnId="{86262BB9-7DAC-4D44-B4BB-4EE37606F844}">
      <dgm:prSet/>
      <dgm:spPr/>
      <dgm:t>
        <a:bodyPr/>
        <a:lstStyle/>
        <a:p>
          <a:endParaRPr lang="en-US"/>
        </a:p>
      </dgm:t>
    </dgm:pt>
    <dgm:pt modelId="{515FCD90-1537-442D-9AB4-0BF6286861E8}" type="sibTrans" cxnId="{86262BB9-7DAC-4D44-B4BB-4EE37606F844}">
      <dgm:prSet/>
      <dgm:spPr/>
      <dgm:t>
        <a:bodyPr/>
        <a:lstStyle/>
        <a:p>
          <a:endParaRPr lang="en-US"/>
        </a:p>
      </dgm:t>
    </dgm:pt>
    <dgm:pt modelId="{0A2FE32A-94AE-4FB2-9D30-8100E94F24B0}">
      <dgm:prSet phldrT="[Text]"/>
      <dgm:spPr/>
      <dgm:t>
        <a:bodyPr/>
        <a:lstStyle/>
        <a:p>
          <a:r>
            <a:rPr lang="en-US" dirty="0" smtClean="0"/>
            <a:t>Content</a:t>
          </a:r>
          <a:endParaRPr lang="en-US" dirty="0"/>
        </a:p>
      </dgm:t>
    </dgm:pt>
    <dgm:pt modelId="{BD719590-8F3E-4EC1-AC19-6970C41B3209}" type="parTrans" cxnId="{6BA49AAB-C5E7-43CF-9959-49AEACA23F24}">
      <dgm:prSet/>
      <dgm:spPr/>
      <dgm:t>
        <a:bodyPr/>
        <a:lstStyle/>
        <a:p>
          <a:endParaRPr lang="en-US"/>
        </a:p>
      </dgm:t>
    </dgm:pt>
    <dgm:pt modelId="{DF5991B0-D180-4757-87BB-DAB1F10EBE44}" type="sibTrans" cxnId="{6BA49AAB-C5E7-43CF-9959-49AEACA23F24}">
      <dgm:prSet/>
      <dgm:spPr/>
      <dgm:t>
        <a:bodyPr/>
        <a:lstStyle/>
        <a:p>
          <a:endParaRPr lang="en-US"/>
        </a:p>
      </dgm:t>
    </dgm:pt>
    <dgm:pt modelId="{53D4A3B9-4939-4E36-9A88-0C55DC30821F}">
      <dgm:prSet phldrT="[Text]"/>
      <dgm:spPr/>
      <dgm:t>
        <a:bodyPr/>
        <a:lstStyle/>
        <a:p>
          <a:r>
            <a:rPr lang="en-US" dirty="0" smtClean="0"/>
            <a:t>Process</a:t>
          </a:r>
          <a:endParaRPr lang="en-US" dirty="0"/>
        </a:p>
      </dgm:t>
    </dgm:pt>
    <dgm:pt modelId="{C0B77A04-1E0F-4C5D-85B8-8254FE37ABF5}" type="parTrans" cxnId="{1D866169-67D6-43B7-881C-9A2379851369}">
      <dgm:prSet/>
      <dgm:spPr/>
      <dgm:t>
        <a:bodyPr/>
        <a:lstStyle/>
        <a:p>
          <a:endParaRPr lang="en-US"/>
        </a:p>
      </dgm:t>
    </dgm:pt>
    <dgm:pt modelId="{790AA71B-D6B2-44E0-8CB2-543F3113B4A9}" type="sibTrans" cxnId="{1D866169-67D6-43B7-881C-9A2379851369}">
      <dgm:prSet/>
      <dgm:spPr/>
      <dgm:t>
        <a:bodyPr/>
        <a:lstStyle/>
        <a:p>
          <a:endParaRPr lang="en-US"/>
        </a:p>
      </dgm:t>
    </dgm:pt>
    <dgm:pt modelId="{BBB0963D-9545-4734-8CDB-9C503B2A5734}">
      <dgm:prSet phldrT="[Text]"/>
      <dgm:spPr/>
      <dgm:t>
        <a:bodyPr/>
        <a:lstStyle/>
        <a:p>
          <a:r>
            <a:rPr lang="en-US" dirty="0" smtClean="0"/>
            <a:t>Product</a:t>
          </a:r>
          <a:endParaRPr lang="en-US" dirty="0"/>
        </a:p>
      </dgm:t>
    </dgm:pt>
    <dgm:pt modelId="{CABD0E66-666C-4606-BD74-9A2C3A44ACAA}" type="parTrans" cxnId="{E60154DE-A9A5-4F80-9012-51B76B22B8D8}">
      <dgm:prSet/>
      <dgm:spPr/>
      <dgm:t>
        <a:bodyPr/>
        <a:lstStyle/>
        <a:p>
          <a:endParaRPr lang="en-US"/>
        </a:p>
      </dgm:t>
    </dgm:pt>
    <dgm:pt modelId="{0D62275C-D18D-4D0A-BEDA-051DD831E174}" type="sibTrans" cxnId="{E60154DE-A9A5-4F80-9012-51B76B22B8D8}">
      <dgm:prSet/>
      <dgm:spPr/>
      <dgm:t>
        <a:bodyPr/>
        <a:lstStyle/>
        <a:p>
          <a:endParaRPr lang="en-US"/>
        </a:p>
      </dgm:t>
    </dgm:pt>
    <dgm:pt modelId="{C6791277-5E30-42EC-AECF-247962CC2747}">
      <dgm:prSet phldrT="[Text]"/>
      <dgm:spPr/>
      <dgm:t>
        <a:bodyPr/>
        <a:lstStyle/>
        <a:p>
          <a:r>
            <a:rPr lang="en-US" dirty="0" smtClean="0"/>
            <a:t>Learner-Dependent</a:t>
          </a:r>
          <a:endParaRPr lang="en-US" dirty="0"/>
        </a:p>
      </dgm:t>
    </dgm:pt>
    <dgm:pt modelId="{EC3B0D00-EE74-4D70-8B45-304785982C6D}" type="parTrans" cxnId="{762E77CD-F405-4530-B54B-C6CA46A68077}">
      <dgm:prSet/>
      <dgm:spPr/>
      <dgm:t>
        <a:bodyPr/>
        <a:lstStyle/>
        <a:p>
          <a:endParaRPr lang="en-US"/>
        </a:p>
      </dgm:t>
    </dgm:pt>
    <dgm:pt modelId="{790C16FD-8E2F-494A-908B-32151047F761}" type="sibTrans" cxnId="{762E77CD-F405-4530-B54B-C6CA46A68077}">
      <dgm:prSet/>
      <dgm:spPr/>
      <dgm:t>
        <a:bodyPr/>
        <a:lstStyle/>
        <a:p>
          <a:endParaRPr lang="en-US"/>
        </a:p>
      </dgm:t>
    </dgm:pt>
    <dgm:pt modelId="{9BC04EFA-3CC7-457B-8DE6-BCBD38577875}">
      <dgm:prSet phldrT="[Text]"/>
      <dgm:spPr/>
      <dgm:t>
        <a:bodyPr/>
        <a:lstStyle/>
        <a:p>
          <a:r>
            <a:rPr lang="en-US" dirty="0" smtClean="0"/>
            <a:t>Interest</a:t>
          </a:r>
          <a:endParaRPr lang="en-US" dirty="0"/>
        </a:p>
      </dgm:t>
    </dgm:pt>
    <dgm:pt modelId="{F00C21AE-D8F9-4302-BA63-997581A39C8E}" type="parTrans" cxnId="{3E1B7A15-9BCB-425C-9392-D11B387C8796}">
      <dgm:prSet/>
      <dgm:spPr/>
      <dgm:t>
        <a:bodyPr/>
        <a:lstStyle/>
        <a:p>
          <a:endParaRPr lang="en-US"/>
        </a:p>
      </dgm:t>
    </dgm:pt>
    <dgm:pt modelId="{9D379103-09EB-4401-9915-605F56619252}" type="sibTrans" cxnId="{3E1B7A15-9BCB-425C-9392-D11B387C8796}">
      <dgm:prSet/>
      <dgm:spPr/>
      <dgm:t>
        <a:bodyPr/>
        <a:lstStyle/>
        <a:p>
          <a:endParaRPr lang="en-US"/>
        </a:p>
      </dgm:t>
    </dgm:pt>
    <dgm:pt modelId="{EC18D7D6-BB2B-45C1-A81E-915B8BD3D893}">
      <dgm:prSet phldrT="[Text]"/>
      <dgm:spPr/>
      <dgm:t>
        <a:bodyPr/>
        <a:lstStyle/>
        <a:p>
          <a:r>
            <a:rPr lang="en-US" dirty="0" smtClean="0"/>
            <a:t>Profile</a:t>
          </a:r>
          <a:endParaRPr lang="en-US" dirty="0"/>
        </a:p>
      </dgm:t>
    </dgm:pt>
    <dgm:pt modelId="{1771F1A6-75AF-4A4A-A20D-95B6F40B4AF0}" type="parTrans" cxnId="{83ADAB35-982D-4BE1-84CD-2E2FE401F346}">
      <dgm:prSet/>
      <dgm:spPr/>
      <dgm:t>
        <a:bodyPr/>
        <a:lstStyle/>
        <a:p>
          <a:endParaRPr lang="en-US"/>
        </a:p>
      </dgm:t>
    </dgm:pt>
    <dgm:pt modelId="{0EE42D69-13A5-4D21-A8E7-53BADE81F0C7}" type="sibTrans" cxnId="{83ADAB35-982D-4BE1-84CD-2E2FE401F346}">
      <dgm:prSet/>
      <dgm:spPr/>
      <dgm:t>
        <a:bodyPr/>
        <a:lstStyle/>
        <a:p>
          <a:endParaRPr lang="en-US"/>
        </a:p>
      </dgm:t>
    </dgm:pt>
    <dgm:pt modelId="{C18CEF14-46D5-4FFF-9991-A97DDC70A889}">
      <dgm:prSet phldrT="[Text]"/>
      <dgm:spPr/>
      <dgm:t>
        <a:bodyPr/>
        <a:lstStyle/>
        <a:p>
          <a:r>
            <a:rPr lang="en-US" dirty="0" smtClean="0"/>
            <a:t>Readiness</a:t>
          </a:r>
          <a:endParaRPr lang="en-US" dirty="0"/>
        </a:p>
      </dgm:t>
    </dgm:pt>
    <dgm:pt modelId="{CC58D51D-0721-4A03-9BEB-8E3B3A01FFDB}" type="parTrans" cxnId="{B6C0D2DB-BB50-40FC-8B86-397E62FAE459}">
      <dgm:prSet/>
      <dgm:spPr/>
      <dgm:t>
        <a:bodyPr/>
        <a:lstStyle/>
        <a:p>
          <a:endParaRPr lang="en-US"/>
        </a:p>
      </dgm:t>
    </dgm:pt>
    <dgm:pt modelId="{09E1694E-DCEB-4B31-96DB-2499ADD2F39C}" type="sibTrans" cxnId="{B6C0D2DB-BB50-40FC-8B86-397E62FAE459}">
      <dgm:prSet/>
      <dgm:spPr/>
      <dgm:t>
        <a:bodyPr/>
        <a:lstStyle/>
        <a:p>
          <a:endParaRPr lang="en-US"/>
        </a:p>
      </dgm:t>
    </dgm:pt>
    <dgm:pt modelId="{05821C65-6DA9-4EF9-882E-EC3C7EF7D5CF}" type="pres">
      <dgm:prSet presAssocID="{CFFF3E4D-128B-4D1F-B779-28A37FB7F0D8}" presName="Name0" presStyleCnt="0">
        <dgm:presLayoutVars>
          <dgm:dir/>
          <dgm:resizeHandles val="exact"/>
        </dgm:presLayoutVars>
      </dgm:prSet>
      <dgm:spPr/>
    </dgm:pt>
    <dgm:pt modelId="{F26F6207-7C76-42A7-B832-07C1CDF546B8}" type="pres">
      <dgm:prSet presAssocID="{E7872A62-7485-42D4-9BB1-FD97FC0346D2}" presName="node" presStyleLbl="node1" presStyleIdx="0" presStyleCnt="2">
        <dgm:presLayoutVars>
          <dgm:bulletEnabled val="1"/>
        </dgm:presLayoutVars>
      </dgm:prSet>
      <dgm:spPr/>
    </dgm:pt>
    <dgm:pt modelId="{3EFED777-7ACF-4569-B52F-73CE077F967D}" type="pres">
      <dgm:prSet presAssocID="{515FCD90-1537-442D-9AB4-0BF6286861E8}" presName="sibTrans" presStyleCnt="0"/>
      <dgm:spPr/>
    </dgm:pt>
    <dgm:pt modelId="{A11368C8-37BA-431F-93BB-2FD10D4BB00F}" type="pres">
      <dgm:prSet presAssocID="{C6791277-5E30-42EC-AECF-247962CC2747}" presName="node" presStyleLbl="node1" presStyleIdx="1" presStyleCnt="2">
        <dgm:presLayoutVars>
          <dgm:bulletEnabled val="1"/>
        </dgm:presLayoutVars>
      </dgm:prSet>
      <dgm:spPr/>
    </dgm:pt>
  </dgm:ptLst>
  <dgm:cxnLst>
    <dgm:cxn modelId="{4E31B2FB-CCC7-4EB0-A2AA-6A8C2F9A4C5E}" type="presOf" srcId="{E7872A62-7485-42D4-9BB1-FD97FC0346D2}" destId="{F26F6207-7C76-42A7-B832-07C1CDF546B8}" srcOrd="0" destOrd="0" presId="urn:microsoft.com/office/officeart/2005/8/layout/hList6"/>
    <dgm:cxn modelId="{86262BB9-7DAC-4D44-B4BB-4EE37606F844}" srcId="{CFFF3E4D-128B-4D1F-B779-28A37FB7F0D8}" destId="{E7872A62-7485-42D4-9BB1-FD97FC0346D2}" srcOrd="0" destOrd="0" parTransId="{D667B030-59AC-45CF-8621-B3F00282CC7E}" sibTransId="{515FCD90-1537-442D-9AB4-0BF6286861E8}"/>
    <dgm:cxn modelId="{C3E947D0-EECD-4ADC-9061-82CDC81D7661}" type="presOf" srcId="{53D4A3B9-4939-4E36-9A88-0C55DC30821F}" destId="{F26F6207-7C76-42A7-B832-07C1CDF546B8}" srcOrd="0" destOrd="2" presId="urn:microsoft.com/office/officeart/2005/8/layout/hList6"/>
    <dgm:cxn modelId="{B20F8754-C694-451B-B388-46A76D677E72}" type="presOf" srcId="{9BC04EFA-3CC7-457B-8DE6-BCBD38577875}" destId="{A11368C8-37BA-431F-93BB-2FD10D4BB00F}" srcOrd="0" destOrd="1" presId="urn:microsoft.com/office/officeart/2005/8/layout/hList6"/>
    <dgm:cxn modelId="{445D32E4-31AB-4E0A-808A-42767A9D7D5E}" type="presOf" srcId="{CFFF3E4D-128B-4D1F-B779-28A37FB7F0D8}" destId="{05821C65-6DA9-4EF9-882E-EC3C7EF7D5CF}" srcOrd="0" destOrd="0" presId="urn:microsoft.com/office/officeart/2005/8/layout/hList6"/>
    <dgm:cxn modelId="{B6C0D2DB-BB50-40FC-8B86-397E62FAE459}" srcId="{C6791277-5E30-42EC-AECF-247962CC2747}" destId="{C18CEF14-46D5-4FFF-9991-A97DDC70A889}" srcOrd="2" destOrd="0" parTransId="{CC58D51D-0721-4A03-9BEB-8E3B3A01FFDB}" sibTransId="{09E1694E-DCEB-4B31-96DB-2499ADD2F39C}"/>
    <dgm:cxn modelId="{3DA136E3-4305-43C9-9055-2843FD37F403}" type="presOf" srcId="{0A2FE32A-94AE-4FB2-9D30-8100E94F24B0}" destId="{F26F6207-7C76-42A7-B832-07C1CDF546B8}" srcOrd="0" destOrd="1" presId="urn:microsoft.com/office/officeart/2005/8/layout/hList6"/>
    <dgm:cxn modelId="{1D866169-67D6-43B7-881C-9A2379851369}" srcId="{E7872A62-7485-42D4-9BB1-FD97FC0346D2}" destId="{53D4A3B9-4939-4E36-9A88-0C55DC30821F}" srcOrd="1" destOrd="0" parTransId="{C0B77A04-1E0F-4C5D-85B8-8254FE37ABF5}" sibTransId="{790AA71B-D6B2-44E0-8CB2-543F3113B4A9}"/>
    <dgm:cxn modelId="{6BA49AAB-C5E7-43CF-9959-49AEACA23F24}" srcId="{E7872A62-7485-42D4-9BB1-FD97FC0346D2}" destId="{0A2FE32A-94AE-4FB2-9D30-8100E94F24B0}" srcOrd="0" destOrd="0" parTransId="{BD719590-8F3E-4EC1-AC19-6970C41B3209}" sibTransId="{DF5991B0-D180-4757-87BB-DAB1F10EBE44}"/>
    <dgm:cxn modelId="{FA40D139-A4BA-429A-AC6F-12ABE5F88CC6}" type="presOf" srcId="{C6791277-5E30-42EC-AECF-247962CC2747}" destId="{A11368C8-37BA-431F-93BB-2FD10D4BB00F}" srcOrd="0" destOrd="0" presId="urn:microsoft.com/office/officeart/2005/8/layout/hList6"/>
    <dgm:cxn modelId="{762E77CD-F405-4530-B54B-C6CA46A68077}" srcId="{CFFF3E4D-128B-4D1F-B779-28A37FB7F0D8}" destId="{C6791277-5E30-42EC-AECF-247962CC2747}" srcOrd="1" destOrd="0" parTransId="{EC3B0D00-EE74-4D70-8B45-304785982C6D}" sibTransId="{790C16FD-8E2F-494A-908B-32151047F761}"/>
    <dgm:cxn modelId="{902FF989-DE36-4EF0-8011-1A192CCF2A29}" type="presOf" srcId="{C18CEF14-46D5-4FFF-9991-A97DDC70A889}" destId="{A11368C8-37BA-431F-93BB-2FD10D4BB00F}" srcOrd="0" destOrd="3" presId="urn:microsoft.com/office/officeart/2005/8/layout/hList6"/>
    <dgm:cxn modelId="{E60154DE-A9A5-4F80-9012-51B76B22B8D8}" srcId="{E7872A62-7485-42D4-9BB1-FD97FC0346D2}" destId="{BBB0963D-9545-4734-8CDB-9C503B2A5734}" srcOrd="2" destOrd="0" parTransId="{CABD0E66-666C-4606-BD74-9A2C3A44ACAA}" sibTransId="{0D62275C-D18D-4D0A-BEDA-051DD831E174}"/>
    <dgm:cxn modelId="{3E1B7A15-9BCB-425C-9392-D11B387C8796}" srcId="{C6791277-5E30-42EC-AECF-247962CC2747}" destId="{9BC04EFA-3CC7-457B-8DE6-BCBD38577875}" srcOrd="0" destOrd="0" parTransId="{F00C21AE-D8F9-4302-BA63-997581A39C8E}" sibTransId="{9D379103-09EB-4401-9915-605F56619252}"/>
    <dgm:cxn modelId="{582B6BD9-6A49-4255-9C09-AEE9FA4DD571}" type="presOf" srcId="{EC18D7D6-BB2B-45C1-A81E-915B8BD3D893}" destId="{A11368C8-37BA-431F-93BB-2FD10D4BB00F}" srcOrd="0" destOrd="2" presId="urn:microsoft.com/office/officeart/2005/8/layout/hList6"/>
    <dgm:cxn modelId="{83ADAB35-982D-4BE1-84CD-2E2FE401F346}" srcId="{C6791277-5E30-42EC-AECF-247962CC2747}" destId="{EC18D7D6-BB2B-45C1-A81E-915B8BD3D893}" srcOrd="1" destOrd="0" parTransId="{1771F1A6-75AF-4A4A-A20D-95B6F40B4AF0}" sibTransId="{0EE42D69-13A5-4D21-A8E7-53BADE81F0C7}"/>
    <dgm:cxn modelId="{DE789EC1-A3B3-4ABF-BFEE-B210E825FD15}" type="presOf" srcId="{BBB0963D-9545-4734-8CDB-9C503B2A5734}" destId="{F26F6207-7C76-42A7-B832-07C1CDF546B8}" srcOrd="0" destOrd="3" presId="urn:microsoft.com/office/officeart/2005/8/layout/hList6"/>
    <dgm:cxn modelId="{C2087681-C4FB-4947-81EF-C3212D9BE0F1}" type="presParOf" srcId="{05821C65-6DA9-4EF9-882E-EC3C7EF7D5CF}" destId="{F26F6207-7C76-42A7-B832-07C1CDF546B8}" srcOrd="0" destOrd="0" presId="urn:microsoft.com/office/officeart/2005/8/layout/hList6"/>
    <dgm:cxn modelId="{92BE7FB0-AAF4-456B-9E4E-23854C58C428}" type="presParOf" srcId="{05821C65-6DA9-4EF9-882E-EC3C7EF7D5CF}" destId="{3EFED777-7ACF-4569-B52F-73CE077F967D}" srcOrd="1" destOrd="0" presId="urn:microsoft.com/office/officeart/2005/8/layout/hList6"/>
    <dgm:cxn modelId="{4210E311-C41E-4983-B68B-D4057F92714C}" type="presParOf" srcId="{05821C65-6DA9-4EF9-882E-EC3C7EF7D5CF}" destId="{A11368C8-37BA-431F-93BB-2FD10D4BB00F}" srcOrd="2" destOrd="0" presId="urn:microsoft.com/office/officeart/2005/8/layout/hList6"/>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FCF30D-3DD8-4967-A794-E61377739E98}">
      <dsp:nvSpPr>
        <dsp:cNvPr id="0" name=""/>
        <dsp:cNvSpPr/>
      </dsp:nvSpPr>
      <dsp:spPr>
        <a:xfrm>
          <a:off x="2187981" y="0"/>
          <a:ext cx="2209190" cy="1643481"/>
        </a:xfrm>
        <a:prstGeom prst="trapezoid">
          <a:avLst>
            <a:gd name="adj" fmla="val 67211"/>
          </a:avLst>
        </a:prstGeom>
        <a:solidFill>
          <a:schemeClr val="accent4">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dirty="0" smtClean="0"/>
        </a:p>
        <a:p>
          <a:pPr lvl="0" algn="ctr" defTabSz="1600200">
            <a:lnSpc>
              <a:spcPct val="90000"/>
            </a:lnSpc>
            <a:spcBef>
              <a:spcPct val="0"/>
            </a:spcBef>
            <a:spcAft>
              <a:spcPct val="35000"/>
            </a:spcAft>
          </a:pPr>
          <a:r>
            <a:rPr lang="en-US" sz="3600" kern="1200" dirty="0" smtClean="0"/>
            <a:t>Tier 1</a:t>
          </a:r>
          <a:endParaRPr lang="en-US" sz="3600" kern="1200" dirty="0"/>
        </a:p>
      </dsp:txBody>
      <dsp:txXfrm>
        <a:off x="2187981" y="0"/>
        <a:ext cx="2209190" cy="1643481"/>
      </dsp:txXfrm>
    </dsp:sp>
    <dsp:sp modelId="{B881599D-5494-4A63-A7A4-92A57854206F}">
      <dsp:nvSpPr>
        <dsp:cNvPr id="0" name=""/>
        <dsp:cNvSpPr/>
      </dsp:nvSpPr>
      <dsp:spPr>
        <a:xfrm>
          <a:off x="1104594" y="1643481"/>
          <a:ext cx="4418380" cy="1643481"/>
        </a:xfrm>
        <a:prstGeom prst="trapezoid">
          <a:avLst>
            <a:gd name="adj" fmla="val 67211"/>
          </a:avLst>
        </a:prstGeom>
        <a:solidFill>
          <a:schemeClr val="accent4">
            <a:hueOff val="4742398"/>
            <a:satOff val="3705"/>
            <a:lumOff val="-589"/>
            <a:alphaOff val="0"/>
          </a:schemeClr>
        </a:solidFill>
        <a:ln>
          <a:noFill/>
        </a:ln>
        <a:effectLst>
          <a:outerShdw blurRad="76200" dist="12700" dir="2700000" sy="-23000" kx="-800400" algn="bl" rotWithShape="0">
            <a:prstClr val="black">
              <a:alpha val="20000"/>
            </a:prstClr>
          </a:outerShdw>
        </a:effectLst>
        <a:scene3d>
          <a:camera prst="orthographicFront"/>
          <a:lightRig rig="chilly" dir="t"/>
        </a:scene3d>
        <a:sp3d prstMaterial="translucentPowder">
          <a:bevelT w="127000" h="25400" prst="angle"/>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2133600">
            <a:lnSpc>
              <a:spcPct val="90000"/>
            </a:lnSpc>
            <a:spcBef>
              <a:spcPct val="0"/>
            </a:spcBef>
            <a:spcAft>
              <a:spcPct val="35000"/>
            </a:spcAft>
          </a:pPr>
          <a:r>
            <a:rPr lang="en-US" sz="4800" kern="1200" dirty="0" smtClean="0"/>
            <a:t>Tier 2</a:t>
          </a:r>
          <a:endParaRPr lang="en-US" sz="4800" kern="1200" dirty="0"/>
        </a:p>
      </dsp:txBody>
      <dsp:txXfrm>
        <a:off x="1877811" y="1643481"/>
        <a:ext cx="2871947" cy="1643481"/>
      </dsp:txXfrm>
    </dsp:sp>
    <dsp:sp modelId="{151615C7-CFB4-4123-803E-7EFCFDC59121}">
      <dsp:nvSpPr>
        <dsp:cNvPr id="0" name=""/>
        <dsp:cNvSpPr/>
      </dsp:nvSpPr>
      <dsp:spPr>
        <a:xfrm>
          <a:off x="0" y="3286962"/>
          <a:ext cx="6627570" cy="1643481"/>
        </a:xfrm>
        <a:prstGeom prst="trapezoid">
          <a:avLst>
            <a:gd name="adj" fmla="val 67211"/>
          </a:avLst>
        </a:prstGeom>
        <a:solidFill>
          <a:schemeClr val="accent4">
            <a:hueOff val="9484796"/>
            <a:satOff val="7409"/>
            <a:lumOff val="-1177"/>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2133600">
            <a:lnSpc>
              <a:spcPct val="90000"/>
            </a:lnSpc>
            <a:spcBef>
              <a:spcPct val="0"/>
            </a:spcBef>
            <a:spcAft>
              <a:spcPct val="35000"/>
            </a:spcAft>
          </a:pPr>
          <a:r>
            <a:rPr lang="en-US" sz="4800" kern="1200" dirty="0" smtClean="0"/>
            <a:t>Tier 3</a:t>
          </a:r>
          <a:endParaRPr lang="en-US" sz="4800" kern="1200" dirty="0"/>
        </a:p>
      </dsp:txBody>
      <dsp:txXfrm>
        <a:off x="1159824" y="3286962"/>
        <a:ext cx="4307920" cy="16434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3D7DF3-BBCF-4561-9152-23DB20DC5DF9}">
      <dsp:nvSpPr>
        <dsp:cNvPr id="0" name=""/>
        <dsp:cNvSpPr/>
      </dsp:nvSpPr>
      <dsp:spPr>
        <a:xfrm>
          <a:off x="4358" y="404774"/>
          <a:ext cx="2229548" cy="277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35560" rIns="99568" bIns="35560" numCol="1" spcCol="1270" anchor="ctr" anchorCtr="0">
          <a:noAutofit/>
        </a:bodyPr>
        <a:lstStyle/>
        <a:p>
          <a:pPr lvl="0" algn="r" defTabSz="622300">
            <a:lnSpc>
              <a:spcPct val="90000"/>
            </a:lnSpc>
            <a:spcBef>
              <a:spcPct val="0"/>
            </a:spcBef>
            <a:spcAft>
              <a:spcPct val="35000"/>
            </a:spcAft>
          </a:pPr>
          <a:r>
            <a:rPr lang="en-US" sz="1400" b="1" kern="1200" dirty="0" smtClean="0">
              <a:solidFill>
                <a:schemeClr val="bg1"/>
              </a:solidFill>
              <a:latin typeface="Centaur" panose="02030504050205020304" pitchFamily="18" charset="0"/>
              <a:ea typeface="Batang" panose="02030600000101010101" pitchFamily="18" charset="-127"/>
              <a:cs typeface="+mn-cs"/>
            </a:rPr>
            <a:t>Circle</a:t>
          </a:r>
          <a:endParaRPr lang="en-US" sz="1400" b="1" kern="1200" dirty="0">
            <a:solidFill>
              <a:schemeClr val="bg1"/>
            </a:solidFill>
            <a:latin typeface="Centaur" panose="02030504050205020304" pitchFamily="18" charset="0"/>
            <a:ea typeface="Batang" panose="02030600000101010101" pitchFamily="18" charset="-127"/>
            <a:cs typeface="+mn-cs"/>
          </a:endParaRPr>
        </a:p>
      </dsp:txBody>
      <dsp:txXfrm>
        <a:off x="4358" y="404774"/>
        <a:ext cx="2229548" cy="277200"/>
      </dsp:txXfrm>
    </dsp:sp>
    <dsp:sp modelId="{FF5CC082-2A54-4194-8FC5-3A68BE2451D4}">
      <dsp:nvSpPr>
        <dsp:cNvPr id="0" name=""/>
        <dsp:cNvSpPr/>
      </dsp:nvSpPr>
      <dsp:spPr>
        <a:xfrm>
          <a:off x="2233907" y="305155"/>
          <a:ext cx="445909" cy="476437"/>
        </a:xfrm>
        <a:prstGeom prst="leftBrace">
          <a:avLst>
            <a:gd name="adj1" fmla="val 35000"/>
            <a:gd name="adj2" fmla="val 50000"/>
          </a:avLst>
        </a:pr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4BCE28-93A3-4835-8EEF-DF0B7EBC1064}">
      <dsp:nvSpPr>
        <dsp:cNvPr id="0" name=""/>
        <dsp:cNvSpPr/>
      </dsp:nvSpPr>
      <dsp:spPr>
        <a:xfrm>
          <a:off x="2858180" y="305155"/>
          <a:ext cx="6064371" cy="476437"/>
        </a:xfrm>
        <a:prstGeom prst="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smtClean="0">
              <a:latin typeface="Centaur" panose="02030504050205020304" pitchFamily="18" charset="0"/>
              <a:ea typeface="Batang" panose="02030600000101010101" pitchFamily="18" charset="-127"/>
              <a:cs typeface="+mn-cs"/>
            </a:rPr>
            <a:t>Speaking &amp; setting intention, speaking in a group, active listening, taking turns, getting/giving support</a:t>
          </a:r>
          <a:endParaRPr lang="en-US" sz="1400" kern="1200" dirty="0">
            <a:latin typeface="Centaur" panose="02030504050205020304" pitchFamily="18" charset="0"/>
            <a:ea typeface="Batang" panose="02030600000101010101" pitchFamily="18" charset="-127"/>
            <a:cs typeface="+mn-cs"/>
          </a:endParaRPr>
        </a:p>
      </dsp:txBody>
      <dsp:txXfrm>
        <a:off x="2858180" y="305155"/>
        <a:ext cx="6064371" cy="476437"/>
      </dsp:txXfrm>
    </dsp:sp>
    <dsp:sp modelId="{0C5F0A53-84BB-40ED-BBED-E9E8F152932A}">
      <dsp:nvSpPr>
        <dsp:cNvPr id="0" name=""/>
        <dsp:cNvSpPr/>
      </dsp:nvSpPr>
      <dsp:spPr>
        <a:xfrm>
          <a:off x="4358" y="1022568"/>
          <a:ext cx="2229548" cy="277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35560" rIns="99568" bIns="35560" numCol="1" spcCol="1270" anchor="ctr" anchorCtr="0">
          <a:noAutofit/>
        </a:bodyPr>
        <a:lstStyle/>
        <a:p>
          <a:pPr lvl="0" algn="r" defTabSz="622300">
            <a:lnSpc>
              <a:spcPct val="90000"/>
            </a:lnSpc>
            <a:spcBef>
              <a:spcPct val="0"/>
            </a:spcBef>
            <a:spcAft>
              <a:spcPct val="35000"/>
            </a:spcAft>
          </a:pPr>
          <a:r>
            <a:rPr lang="en-US" sz="1400" b="1" kern="1200" dirty="0" smtClean="0">
              <a:solidFill>
                <a:schemeClr val="bg1"/>
              </a:solidFill>
              <a:latin typeface="Centaur" panose="02030504050205020304" pitchFamily="18" charset="0"/>
              <a:ea typeface="Batang" panose="02030600000101010101" pitchFamily="18" charset="-127"/>
              <a:cs typeface="+mn-cs"/>
            </a:rPr>
            <a:t>World Cafe</a:t>
          </a:r>
          <a:endParaRPr lang="en-US" sz="1400" b="1" kern="1200" dirty="0">
            <a:solidFill>
              <a:schemeClr val="bg1"/>
            </a:solidFill>
            <a:latin typeface="Centaur" panose="02030504050205020304" pitchFamily="18" charset="0"/>
            <a:ea typeface="Batang" panose="02030600000101010101" pitchFamily="18" charset="-127"/>
            <a:cs typeface="+mn-cs"/>
          </a:endParaRPr>
        </a:p>
      </dsp:txBody>
      <dsp:txXfrm>
        <a:off x="4358" y="1022568"/>
        <a:ext cx="2229548" cy="277200"/>
      </dsp:txXfrm>
    </dsp:sp>
    <dsp:sp modelId="{1AE11347-13D6-4E85-B704-5611D75A8E6B}">
      <dsp:nvSpPr>
        <dsp:cNvPr id="0" name=""/>
        <dsp:cNvSpPr/>
      </dsp:nvSpPr>
      <dsp:spPr>
        <a:xfrm>
          <a:off x="2233907" y="831993"/>
          <a:ext cx="445909" cy="658349"/>
        </a:xfrm>
        <a:prstGeom prst="leftBrace">
          <a:avLst>
            <a:gd name="adj1" fmla="val 35000"/>
            <a:gd name="adj2" fmla="val 50000"/>
          </a:avLst>
        </a:pr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45C8D61-7179-454A-9B82-6DF94465D483}">
      <dsp:nvSpPr>
        <dsp:cNvPr id="0" name=""/>
        <dsp:cNvSpPr/>
      </dsp:nvSpPr>
      <dsp:spPr>
        <a:xfrm>
          <a:off x="2858180" y="831993"/>
          <a:ext cx="6064371" cy="658349"/>
        </a:xfrm>
        <a:prstGeom prst="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smtClean="0">
              <a:latin typeface="Centaur" panose="02030504050205020304" pitchFamily="18" charset="0"/>
              <a:ea typeface="Batang" panose="02030600000101010101" pitchFamily="18" charset="-127"/>
              <a:cs typeface="+mn-cs"/>
            </a:rPr>
            <a:t>Collaboration, working in a team, </a:t>
          </a:r>
          <a:r>
            <a:rPr lang="en-US" sz="1400" kern="1200" dirty="0" err="1" smtClean="0">
              <a:latin typeface="Centaur" panose="02030504050205020304" pitchFamily="18" charset="0"/>
              <a:ea typeface="Batang" panose="02030600000101010101" pitchFamily="18" charset="-127"/>
              <a:cs typeface="+mn-cs"/>
            </a:rPr>
            <a:t>llisteing</a:t>
          </a:r>
          <a:r>
            <a:rPr lang="en-US" sz="1400" kern="1200" dirty="0" smtClean="0">
              <a:latin typeface="Centaur" panose="02030504050205020304" pitchFamily="18" charset="0"/>
              <a:ea typeface="Batang" panose="02030600000101010101" pitchFamily="18" charset="-127"/>
              <a:cs typeface="+mn-cs"/>
            </a:rPr>
            <a:t> to and discussing diverse ideas &amp; opinions, building a collective model, managing time, taking a leadership role, self advocacy, putting abstract ideas into a visual model, active listening, peer learning &amp; coaching.</a:t>
          </a:r>
          <a:endParaRPr lang="en-US" sz="1400" kern="1200" dirty="0">
            <a:latin typeface="Centaur" panose="02030504050205020304" pitchFamily="18" charset="0"/>
            <a:ea typeface="Batang" panose="02030600000101010101" pitchFamily="18" charset="-127"/>
            <a:cs typeface="+mn-cs"/>
          </a:endParaRPr>
        </a:p>
      </dsp:txBody>
      <dsp:txXfrm>
        <a:off x="2858180" y="831993"/>
        <a:ext cx="6064371" cy="658349"/>
      </dsp:txXfrm>
    </dsp:sp>
    <dsp:sp modelId="{03821005-1B83-4457-83F2-4E6A76F445CD}">
      <dsp:nvSpPr>
        <dsp:cNvPr id="0" name=""/>
        <dsp:cNvSpPr/>
      </dsp:nvSpPr>
      <dsp:spPr>
        <a:xfrm>
          <a:off x="4358" y="1640362"/>
          <a:ext cx="2229548" cy="277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35560" rIns="99568" bIns="35560" numCol="1" spcCol="1270" anchor="ctr" anchorCtr="0">
          <a:noAutofit/>
        </a:bodyPr>
        <a:lstStyle/>
        <a:p>
          <a:pPr lvl="0" algn="r" defTabSz="622300">
            <a:lnSpc>
              <a:spcPct val="90000"/>
            </a:lnSpc>
            <a:spcBef>
              <a:spcPct val="0"/>
            </a:spcBef>
            <a:spcAft>
              <a:spcPct val="35000"/>
            </a:spcAft>
          </a:pPr>
          <a:r>
            <a:rPr lang="en-US" sz="1400" b="1" kern="1200" dirty="0" smtClean="0">
              <a:solidFill>
                <a:schemeClr val="bg1"/>
              </a:solidFill>
              <a:latin typeface="Centaur" panose="02030504050205020304" pitchFamily="18" charset="0"/>
              <a:ea typeface="Batang" panose="02030600000101010101" pitchFamily="18" charset="-127"/>
              <a:cs typeface="+mn-cs"/>
            </a:rPr>
            <a:t>Open Space</a:t>
          </a:r>
          <a:endParaRPr lang="en-US" sz="1400" b="1" kern="1200" dirty="0">
            <a:solidFill>
              <a:schemeClr val="bg1"/>
            </a:solidFill>
            <a:latin typeface="Centaur" panose="02030504050205020304" pitchFamily="18" charset="0"/>
            <a:ea typeface="Batang" panose="02030600000101010101" pitchFamily="18" charset="-127"/>
            <a:cs typeface="+mn-cs"/>
          </a:endParaRPr>
        </a:p>
      </dsp:txBody>
      <dsp:txXfrm>
        <a:off x="4358" y="1640362"/>
        <a:ext cx="2229548" cy="277200"/>
      </dsp:txXfrm>
    </dsp:sp>
    <dsp:sp modelId="{8E7D8AD9-D6F6-41D5-B9C4-AAB1DC852CFC}">
      <dsp:nvSpPr>
        <dsp:cNvPr id="0" name=""/>
        <dsp:cNvSpPr/>
      </dsp:nvSpPr>
      <dsp:spPr>
        <a:xfrm>
          <a:off x="2233907" y="1540743"/>
          <a:ext cx="445909" cy="476437"/>
        </a:xfrm>
        <a:prstGeom prst="leftBrace">
          <a:avLst>
            <a:gd name="adj1" fmla="val 35000"/>
            <a:gd name="adj2" fmla="val 50000"/>
          </a:avLst>
        </a:pr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FF48212-8AEF-4DBB-A981-F17B8360DF89}">
      <dsp:nvSpPr>
        <dsp:cNvPr id="0" name=""/>
        <dsp:cNvSpPr/>
      </dsp:nvSpPr>
      <dsp:spPr>
        <a:xfrm>
          <a:off x="2858180" y="1540743"/>
          <a:ext cx="6064371" cy="476437"/>
        </a:xfrm>
        <a:prstGeom prst="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smtClean="0">
              <a:latin typeface="Centaur" panose="02030504050205020304" pitchFamily="18" charset="0"/>
              <a:ea typeface="Batang" panose="02030600000101010101" pitchFamily="18" charset="-127"/>
              <a:cs typeface="+mn-cs"/>
            </a:rPr>
            <a:t>Leadership, asking questions, offering something of interest to others, active listening, asking for help and offering help, diagramming/summarizing a conversation</a:t>
          </a:r>
          <a:endParaRPr lang="en-US" sz="1400" kern="1200" dirty="0">
            <a:latin typeface="Centaur" panose="02030504050205020304" pitchFamily="18" charset="0"/>
            <a:ea typeface="Batang" panose="02030600000101010101" pitchFamily="18" charset="-127"/>
            <a:cs typeface="+mn-cs"/>
          </a:endParaRPr>
        </a:p>
      </dsp:txBody>
      <dsp:txXfrm>
        <a:off x="2858180" y="1540743"/>
        <a:ext cx="6064371" cy="476437"/>
      </dsp:txXfrm>
    </dsp:sp>
    <dsp:sp modelId="{BD329E68-DDE5-49F6-81CA-9B6AE60A0F95}">
      <dsp:nvSpPr>
        <dsp:cNvPr id="0" name=""/>
        <dsp:cNvSpPr/>
      </dsp:nvSpPr>
      <dsp:spPr>
        <a:xfrm>
          <a:off x="4358" y="2167199"/>
          <a:ext cx="2229548" cy="277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35560" rIns="99568" bIns="35560" numCol="1" spcCol="1270" anchor="ctr" anchorCtr="0">
          <a:noAutofit/>
        </a:bodyPr>
        <a:lstStyle/>
        <a:p>
          <a:pPr lvl="0" algn="r" defTabSz="622300">
            <a:lnSpc>
              <a:spcPct val="90000"/>
            </a:lnSpc>
            <a:spcBef>
              <a:spcPct val="0"/>
            </a:spcBef>
            <a:spcAft>
              <a:spcPct val="35000"/>
            </a:spcAft>
          </a:pPr>
          <a:r>
            <a:rPr lang="en-US" sz="1400" b="1" kern="1200" dirty="0" smtClean="0">
              <a:solidFill>
                <a:schemeClr val="bg1"/>
              </a:solidFill>
              <a:latin typeface="Centaur" panose="02030504050205020304" pitchFamily="18" charset="0"/>
              <a:ea typeface="Batang" panose="02030600000101010101" pitchFamily="18" charset="-127"/>
              <a:cs typeface="+mn-cs"/>
            </a:rPr>
            <a:t>Appreciative Inquiry</a:t>
          </a:r>
          <a:endParaRPr lang="en-US" sz="1400" b="1" kern="1200" dirty="0">
            <a:solidFill>
              <a:schemeClr val="bg1"/>
            </a:solidFill>
            <a:latin typeface="Centaur" panose="02030504050205020304" pitchFamily="18" charset="0"/>
            <a:ea typeface="Batang" panose="02030600000101010101" pitchFamily="18" charset="-127"/>
            <a:cs typeface="+mn-cs"/>
          </a:endParaRPr>
        </a:p>
      </dsp:txBody>
      <dsp:txXfrm>
        <a:off x="4358" y="2167199"/>
        <a:ext cx="2229548" cy="277200"/>
      </dsp:txXfrm>
    </dsp:sp>
    <dsp:sp modelId="{07F0953B-01BD-4D01-AB53-24479E53C522}">
      <dsp:nvSpPr>
        <dsp:cNvPr id="0" name=""/>
        <dsp:cNvSpPr/>
      </dsp:nvSpPr>
      <dsp:spPr>
        <a:xfrm>
          <a:off x="2233907" y="2067580"/>
          <a:ext cx="445909" cy="476437"/>
        </a:xfrm>
        <a:prstGeom prst="leftBrace">
          <a:avLst>
            <a:gd name="adj1" fmla="val 35000"/>
            <a:gd name="adj2" fmla="val 50000"/>
          </a:avLst>
        </a:pr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6D99A17-0D64-4E1D-8CD0-ABC58996672D}">
      <dsp:nvSpPr>
        <dsp:cNvPr id="0" name=""/>
        <dsp:cNvSpPr/>
      </dsp:nvSpPr>
      <dsp:spPr>
        <a:xfrm>
          <a:off x="2858180" y="2067580"/>
          <a:ext cx="6064371" cy="476437"/>
        </a:xfrm>
        <a:prstGeom prst="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smtClean="0">
              <a:latin typeface="Centaur" panose="02030504050205020304" pitchFamily="18" charset="0"/>
              <a:ea typeface="Batang" panose="02030600000101010101" pitchFamily="18" charset="-127"/>
              <a:cs typeface="+mn-cs"/>
            </a:rPr>
            <a:t>Looking for the positive, managing negative situations from a strengths-based, positive view, viewing life, people, &amp; daily situations from a positive vantage point.</a:t>
          </a:r>
          <a:endParaRPr lang="en-US" sz="1400" kern="1200" dirty="0">
            <a:latin typeface="Centaur" panose="02030504050205020304" pitchFamily="18" charset="0"/>
            <a:ea typeface="Batang" panose="02030600000101010101" pitchFamily="18" charset="-127"/>
            <a:cs typeface="+mn-cs"/>
          </a:endParaRPr>
        </a:p>
      </dsp:txBody>
      <dsp:txXfrm>
        <a:off x="2858180" y="2067580"/>
        <a:ext cx="6064371" cy="476437"/>
      </dsp:txXfrm>
    </dsp:sp>
    <dsp:sp modelId="{DCF7F36D-4ECE-4B64-9364-705D8D4A28F2}">
      <dsp:nvSpPr>
        <dsp:cNvPr id="0" name=""/>
        <dsp:cNvSpPr/>
      </dsp:nvSpPr>
      <dsp:spPr>
        <a:xfrm>
          <a:off x="4358" y="2880280"/>
          <a:ext cx="2229548" cy="277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35560" rIns="99568" bIns="35560" numCol="1" spcCol="1270" anchor="ctr" anchorCtr="0">
          <a:noAutofit/>
        </a:bodyPr>
        <a:lstStyle/>
        <a:p>
          <a:pPr lvl="0" algn="r" defTabSz="622300">
            <a:lnSpc>
              <a:spcPct val="90000"/>
            </a:lnSpc>
            <a:spcBef>
              <a:spcPct val="0"/>
            </a:spcBef>
            <a:spcAft>
              <a:spcPct val="35000"/>
            </a:spcAft>
          </a:pPr>
          <a:r>
            <a:rPr lang="en-US" sz="1400" b="1" kern="1200" dirty="0" err="1" smtClean="0">
              <a:solidFill>
                <a:schemeClr val="bg1"/>
              </a:solidFill>
              <a:latin typeface="Centaur" panose="02030504050205020304" pitchFamily="18" charset="0"/>
              <a:ea typeface="Batang" panose="02030600000101010101" pitchFamily="18" charset="-127"/>
              <a:cs typeface="+mn-cs"/>
            </a:rPr>
            <a:t>ProAction</a:t>
          </a:r>
          <a:r>
            <a:rPr lang="en-US" sz="1400" b="1" kern="1200" dirty="0" smtClean="0">
              <a:solidFill>
                <a:schemeClr val="bg1"/>
              </a:solidFill>
              <a:latin typeface="Centaur" panose="02030504050205020304" pitchFamily="18" charset="0"/>
              <a:ea typeface="Batang" panose="02030600000101010101" pitchFamily="18" charset="-127"/>
              <a:cs typeface="+mn-cs"/>
            </a:rPr>
            <a:t> Cafe</a:t>
          </a:r>
          <a:endParaRPr lang="en-US" sz="1400" b="1" kern="1200" dirty="0">
            <a:solidFill>
              <a:schemeClr val="bg1"/>
            </a:solidFill>
            <a:latin typeface="Centaur" panose="02030504050205020304" pitchFamily="18" charset="0"/>
            <a:ea typeface="Batang" panose="02030600000101010101" pitchFamily="18" charset="-127"/>
            <a:cs typeface="+mn-cs"/>
          </a:endParaRPr>
        </a:p>
      </dsp:txBody>
      <dsp:txXfrm>
        <a:off x="4358" y="2880280"/>
        <a:ext cx="2229548" cy="277200"/>
      </dsp:txXfrm>
    </dsp:sp>
    <dsp:sp modelId="{2F591067-DFE8-4A7F-8A21-81B8FAE2521E}">
      <dsp:nvSpPr>
        <dsp:cNvPr id="0" name=""/>
        <dsp:cNvSpPr/>
      </dsp:nvSpPr>
      <dsp:spPr>
        <a:xfrm>
          <a:off x="2233907" y="2594418"/>
          <a:ext cx="445909" cy="848925"/>
        </a:xfrm>
        <a:prstGeom prst="leftBrace">
          <a:avLst>
            <a:gd name="adj1" fmla="val 35000"/>
            <a:gd name="adj2" fmla="val 50000"/>
          </a:avLst>
        </a:pr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8CC3DFC-1C94-40A9-84C1-0EDFCD5492BC}">
      <dsp:nvSpPr>
        <dsp:cNvPr id="0" name=""/>
        <dsp:cNvSpPr/>
      </dsp:nvSpPr>
      <dsp:spPr>
        <a:xfrm>
          <a:off x="2858180" y="2594418"/>
          <a:ext cx="6064371" cy="848925"/>
        </a:xfrm>
        <a:prstGeom prst="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smtClean="0">
              <a:latin typeface="Centaur" panose="02030504050205020304" pitchFamily="18" charset="0"/>
              <a:ea typeface="Batang" panose="02030600000101010101" pitchFamily="18" charset="-127"/>
              <a:cs typeface="+mn-cs"/>
            </a:rPr>
            <a:t>Creating hospitable space, focusing on the host's questions/challenges, asking questions but not offering answers or solutions, encouraging each person's contribution, creating mind maps/web of a conversation, and listening together for patterns, insights, and deeper questions</a:t>
          </a:r>
          <a:endParaRPr lang="en-US" sz="1400" kern="1200" dirty="0">
            <a:latin typeface="Centaur" panose="02030504050205020304" pitchFamily="18" charset="0"/>
            <a:ea typeface="Batang" panose="02030600000101010101" pitchFamily="18" charset="-127"/>
            <a:cs typeface="+mn-cs"/>
          </a:endParaRPr>
        </a:p>
      </dsp:txBody>
      <dsp:txXfrm>
        <a:off x="2858180" y="2594418"/>
        <a:ext cx="6064371" cy="84892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FBB277-1B10-4E51-828C-26C14903C38A}">
      <dsp:nvSpPr>
        <dsp:cNvPr id="0" name=""/>
        <dsp:cNvSpPr/>
      </dsp:nvSpPr>
      <dsp:spPr>
        <a:xfrm>
          <a:off x="2666988" y="546038"/>
          <a:ext cx="3729555" cy="3729555"/>
        </a:xfrm>
        <a:prstGeom prst="blockArc">
          <a:avLst>
            <a:gd name="adj1" fmla="val 12600000"/>
            <a:gd name="adj2" fmla="val 16200000"/>
            <a:gd name="adj3" fmla="val 4494"/>
          </a:avLst>
        </a:prstGeom>
        <a:solidFill>
          <a:srgbClr val="ED7D31">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5184E361-122E-4D36-82A7-D9DF642084AE}">
      <dsp:nvSpPr>
        <dsp:cNvPr id="0" name=""/>
        <dsp:cNvSpPr/>
      </dsp:nvSpPr>
      <dsp:spPr>
        <a:xfrm>
          <a:off x="2666988" y="546038"/>
          <a:ext cx="3729555" cy="3729555"/>
        </a:xfrm>
        <a:prstGeom prst="blockArc">
          <a:avLst>
            <a:gd name="adj1" fmla="val 9000000"/>
            <a:gd name="adj2" fmla="val 12600000"/>
            <a:gd name="adj3" fmla="val 4494"/>
          </a:avLst>
        </a:prstGeom>
        <a:solidFill>
          <a:srgbClr val="70AD47">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ED707DE9-CD80-4CC1-9F82-B070925D9549}">
      <dsp:nvSpPr>
        <dsp:cNvPr id="0" name=""/>
        <dsp:cNvSpPr/>
      </dsp:nvSpPr>
      <dsp:spPr>
        <a:xfrm>
          <a:off x="2666988" y="546038"/>
          <a:ext cx="3729555" cy="3729555"/>
        </a:xfrm>
        <a:prstGeom prst="blockArc">
          <a:avLst>
            <a:gd name="adj1" fmla="val 5400000"/>
            <a:gd name="adj2" fmla="val 9000000"/>
            <a:gd name="adj3" fmla="val 4494"/>
          </a:avLst>
        </a:prstGeom>
        <a:solidFill>
          <a:srgbClr val="4472C4">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4E54C254-FA8B-4E78-BB4A-ED7D0C458482}">
      <dsp:nvSpPr>
        <dsp:cNvPr id="0" name=""/>
        <dsp:cNvSpPr/>
      </dsp:nvSpPr>
      <dsp:spPr>
        <a:xfrm>
          <a:off x="2666988" y="546038"/>
          <a:ext cx="3729555" cy="3729555"/>
        </a:xfrm>
        <a:prstGeom prst="blockArc">
          <a:avLst>
            <a:gd name="adj1" fmla="val 1800000"/>
            <a:gd name="adj2" fmla="val 5400000"/>
            <a:gd name="adj3" fmla="val 4494"/>
          </a:avLst>
        </a:prstGeom>
        <a:solidFill>
          <a:srgbClr val="FFC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26ED948D-F5E3-41C3-9D9A-987E2E923591}">
      <dsp:nvSpPr>
        <dsp:cNvPr id="0" name=""/>
        <dsp:cNvSpPr/>
      </dsp:nvSpPr>
      <dsp:spPr>
        <a:xfrm>
          <a:off x="2666988" y="546038"/>
          <a:ext cx="3729555" cy="3729555"/>
        </a:xfrm>
        <a:prstGeom prst="blockArc">
          <a:avLst>
            <a:gd name="adj1" fmla="val 19800000"/>
            <a:gd name="adj2" fmla="val 1800000"/>
            <a:gd name="adj3" fmla="val 4494"/>
          </a:avLst>
        </a:prstGeom>
        <a:solidFill>
          <a:srgbClr val="A5A5A5">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EF202E05-F69D-49DD-BA9B-FD15AD6417DF}">
      <dsp:nvSpPr>
        <dsp:cNvPr id="0" name=""/>
        <dsp:cNvSpPr/>
      </dsp:nvSpPr>
      <dsp:spPr>
        <a:xfrm>
          <a:off x="2666988" y="546038"/>
          <a:ext cx="3729555" cy="3729555"/>
        </a:xfrm>
        <a:prstGeom prst="blockArc">
          <a:avLst>
            <a:gd name="adj1" fmla="val 16200000"/>
            <a:gd name="adj2" fmla="val 19800000"/>
            <a:gd name="adj3" fmla="val 4494"/>
          </a:avLst>
        </a:prstGeom>
        <a:solidFill>
          <a:srgbClr val="ED7D31">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C1B7788F-F754-40FE-956C-1498142A5D22}">
      <dsp:nvSpPr>
        <dsp:cNvPr id="0" name=""/>
        <dsp:cNvSpPr/>
      </dsp:nvSpPr>
      <dsp:spPr>
        <a:xfrm>
          <a:off x="3694230" y="1573280"/>
          <a:ext cx="1675071" cy="1675071"/>
        </a:xfrm>
        <a:prstGeom prst="ellipse">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solidFill>
                <a:sysClr val="window" lastClr="FFFFFF"/>
              </a:solidFill>
              <a:latin typeface="Calibri" panose="020F0502020204030204"/>
              <a:ea typeface="+mn-ea"/>
              <a:cs typeface="+mn-cs"/>
            </a:rPr>
            <a:t>SELF Regulated Learning (SRL)</a:t>
          </a:r>
          <a:endParaRPr lang="en-US" sz="2000" kern="1200" dirty="0">
            <a:solidFill>
              <a:sysClr val="window" lastClr="FFFFFF"/>
            </a:solidFill>
            <a:latin typeface="Calibri" panose="020F0502020204030204"/>
            <a:ea typeface="+mn-ea"/>
            <a:cs typeface="+mn-cs"/>
          </a:endParaRPr>
        </a:p>
      </dsp:txBody>
      <dsp:txXfrm>
        <a:off x="3939538" y="1818588"/>
        <a:ext cx="1184455" cy="1184455"/>
      </dsp:txXfrm>
    </dsp:sp>
    <dsp:sp modelId="{280C7136-E39B-4060-9045-D01465951FCB}">
      <dsp:nvSpPr>
        <dsp:cNvPr id="0" name=""/>
        <dsp:cNvSpPr/>
      </dsp:nvSpPr>
      <dsp:spPr>
        <a:xfrm>
          <a:off x="3945491" y="1974"/>
          <a:ext cx="1172550" cy="1172550"/>
        </a:xfrm>
        <a:prstGeom prst="ellipse">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a:solidFill>
                <a:sysClr val="window" lastClr="FFFFFF"/>
              </a:solidFill>
              <a:latin typeface="Calibri" panose="020F0502020204030204"/>
              <a:ea typeface="+mn-ea"/>
              <a:cs typeface="+mn-cs"/>
            </a:rPr>
            <a:t>Model Examples</a:t>
          </a:r>
        </a:p>
      </dsp:txBody>
      <dsp:txXfrm>
        <a:off x="4117207" y="173690"/>
        <a:ext cx="829118" cy="829118"/>
      </dsp:txXfrm>
    </dsp:sp>
    <dsp:sp modelId="{7AD1A259-9A49-4218-8DB6-3205CC61B835}">
      <dsp:nvSpPr>
        <dsp:cNvPr id="0" name=""/>
        <dsp:cNvSpPr/>
      </dsp:nvSpPr>
      <dsp:spPr>
        <a:xfrm>
          <a:off x="5523879" y="913257"/>
          <a:ext cx="1172550" cy="1172550"/>
        </a:xfrm>
        <a:prstGeom prst="ellipse">
          <a:avLst/>
        </a:pr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a:solidFill>
                <a:sysClr val="window" lastClr="FFFFFF"/>
              </a:solidFill>
              <a:latin typeface="Calibri" panose="020F0502020204030204"/>
              <a:ea typeface="+mn-ea"/>
              <a:cs typeface="+mn-cs"/>
            </a:rPr>
            <a:t>Provide Ongoing Support</a:t>
          </a:r>
        </a:p>
      </dsp:txBody>
      <dsp:txXfrm>
        <a:off x="5695595" y="1084973"/>
        <a:ext cx="829118" cy="829118"/>
      </dsp:txXfrm>
    </dsp:sp>
    <dsp:sp modelId="{8838B411-E390-44F2-9EB1-07697A8037C0}">
      <dsp:nvSpPr>
        <dsp:cNvPr id="0" name=""/>
        <dsp:cNvSpPr/>
      </dsp:nvSpPr>
      <dsp:spPr>
        <a:xfrm>
          <a:off x="5523879" y="2735823"/>
          <a:ext cx="1172550" cy="1172550"/>
        </a:xfrm>
        <a:prstGeom prst="ellipse">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a:solidFill>
                <a:sysClr val="window" lastClr="FFFFFF"/>
              </a:solidFill>
              <a:latin typeface="Calibri" panose="020F0502020204030204"/>
              <a:ea typeface="+mn-ea"/>
              <a:cs typeface="+mn-cs"/>
            </a:rPr>
            <a:t>Empower Students</a:t>
          </a:r>
        </a:p>
      </dsp:txBody>
      <dsp:txXfrm>
        <a:off x="5695595" y="2907539"/>
        <a:ext cx="829118" cy="829118"/>
      </dsp:txXfrm>
    </dsp:sp>
    <dsp:sp modelId="{04A1875C-2706-4B6C-8FCB-415F633529F8}">
      <dsp:nvSpPr>
        <dsp:cNvPr id="0" name=""/>
        <dsp:cNvSpPr/>
      </dsp:nvSpPr>
      <dsp:spPr>
        <a:xfrm>
          <a:off x="3945491" y="3647106"/>
          <a:ext cx="1172550" cy="1172550"/>
        </a:xfrm>
        <a:prstGeom prst="ellipse">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a:solidFill>
                <a:sysClr val="window" lastClr="FFFFFF"/>
              </a:solidFill>
              <a:latin typeface="Calibri" panose="020F0502020204030204"/>
              <a:ea typeface="+mn-ea"/>
              <a:cs typeface="+mn-cs"/>
            </a:rPr>
            <a:t>Motivitate</a:t>
          </a:r>
        </a:p>
      </dsp:txBody>
      <dsp:txXfrm>
        <a:off x="4117207" y="3818822"/>
        <a:ext cx="829118" cy="829118"/>
      </dsp:txXfrm>
    </dsp:sp>
    <dsp:sp modelId="{26580DB0-7CCF-4207-95D1-96F01E9A91F4}">
      <dsp:nvSpPr>
        <dsp:cNvPr id="0" name=""/>
        <dsp:cNvSpPr/>
      </dsp:nvSpPr>
      <dsp:spPr>
        <a:xfrm>
          <a:off x="2367102" y="2735823"/>
          <a:ext cx="1172550" cy="1172550"/>
        </a:xfrm>
        <a:prstGeom prst="ellipse">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a:solidFill>
                <a:sysClr val="window" lastClr="FFFFFF"/>
              </a:solidFill>
              <a:latin typeface="Calibri" panose="020F0502020204030204"/>
              <a:ea typeface="+mn-ea"/>
              <a:cs typeface="+mn-cs"/>
            </a:rPr>
            <a:t>Self-efficacy</a:t>
          </a:r>
        </a:p>
      </dsp:txBody>
      <dsp:txXfrm>
        <a:off x="2538818" y="2907539"/>
        <a:ext cx="829118" cy="829118"/>
      </dsp:txXfrm>
    </dsp:sp>
    <dsp:sp modelId="{A235E899-3107-4374-B351-814BC32C2D27}">
      <dsp:nvSpPr>
        <dsp:cNvPr id="0" name=""/>
        <dsp:cNvSpPr/>
      </dsp:nvSpPr>
      <dsp:spPr>
        <a:xfrm>
          <a:off x="2367102" y="913257"/>
          <a:ext cx="1172550" cy="1172550"/>
        </a:xfrm>
        <a:prstGeom prst="ellipse">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a:solidFill>
                <a:sysClr val="window" lastClr="FFFFFF"/>
              </a:solidFill>
              <a:latin typeface="Calibri" panose="020F0502020204030204"/>
              <a:ea typeface="+mn-ea"/>
              <a:cs typeface="+mn-cs"/>
            </a:rPr>
            <a:t>Encourage</a:t>
          </a:r>
        </a:p>
      </dsp:txBody>
      <dsp:txXfrm>
        <a:off x="2538818" y="1084973"/>
        <a:ext cx="829118" cy="8291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6F6207-7C76-42A7-B832-07C1CDF546B8}">
      <dsp:nvSpPr>
        <dsp:cNvPr id="0" name=""/>
        <dsp:cNvSpPr/>
      </dsp:nvSpPr>
      <dsp:spPr>
        <a:xfrm rot="16200000">
          <a:off x="-987206" y="989373"/>
          <a:ext cx="4064000" cy="2085252"/>
        </a:xfrm>
        <a:prstGeom prst="flowChartManualOperation">
          <a:avLst/>
        </a:prstGeom>
        <a:solidFill>
          <a:schemeClr val="accent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71450" tIns="0" rIns="170904" bIns="0" numCol="1" spcCol="1270" anchor="t" anchorCtr="0">
          <a:noAutofit/>
        </a:bodyPr>
        <a:lstStyle/>
        <a:p>
          <a:pPr lvl="0" algn="l" defTabSz="1200150">
            <a:lnSpc>
              <a:spcPct val="90000"/>
            </a:lnSpc>
            <a:spcBef>
              <a:spcPct val="0"/>
            </a:spcBef>
            <a:spcAft>
              <a:spcPct val="35000"/>
            </a:spcAft>
          </a:pPr>
          <a:r>
            <a:rPr lang="en-US" sz="2700" kern="1200" dirty="0" smtClean="0"/>
            <a:t>Teacher Dependent</a:t>
          </a:r>
          <a:endParaRPr lang="en-US" sz="2700" kern="1200" dirty="0"/>
        </a:p>
        <a:p>
          <a:pPr marL="228600" lvl="1" indent="-228600" algn="l" defTabSz="933450">
            <a:lnSpc>
              <a:spcPct val="90000"/>
            </a:lnSpc>
            <a:spcBef>
              <a:spcPct val="0"/>
            </a:spcBef>
            <a:spcAft>
              <a:spcPct val="15000"/>
            </a:spcAft>
            <a:buChar char="••"/>
          </a:pPr>
          <a:r>
            <a:rPr lang="en-US" sz="2100" kern="1200" dirty="0" smtClean="0"/>
            <a:t>Content</a:t>
          </a:r>
          <a:endParaRPr lang="en-US" sz="2100" kern="1200" dirty="0"/>
        </a:p>
        <a:p>
          <a:pPr marL="228600" lvl="1" indent="-228600" algn="l" defTabSz="933450">
            <a:lnSpc>
              <a:spcPct val="90000"/>
            </a:lnSpc>
            <a:spcBef>
              <a:spcPct val="0"/>
            </a:spcBef>
            <a:spcAft>
              <a:spcPct val="15000"/>
            </a:spcAft>
            <a:buChar char="••"/>
          </a:pPr>
          <a:r>
            <a:rPr lang="en-US" sz="2100" kern="1200" dirty="0" smtClean="0"/>
            <a:t>Process</a:t>
          </a:r>
          <a:endParaRPr lang="en-US" sz="2100" kern="1200" dirty="0"/>
        </a:p>
        <a:p>
          <a:pPr marL="228600" lvl="1" indent="-228600" algn="l" defTabSz="933450">
            <a:lnSpc>
              <a:spcPct val="90000"/>
            </a:lnSpc>
            <a:spcBef>
              <a:spcPct val="0"/>
            </a:spcBef>
            <a:spcAft>
              <a:spcPct val="15000"/>
            </a:spcAft>
            <a:buChar char="••"/>
          </a:pPr>
          <a:r>
            <a:rPr lang="en-US" sz="2100" kern="1200" dirty="0" smtClean="0"/>
            <a:t>Product</a:t>
          </a:r>
          <a:endParaRPr lang="en-US" sz="2100" kern="1200" dirty="0"/>
        </a:p>
      </dsp:txBody>
      <dsp:txXfrm rot="5400000">
        <a:off x="2168" y="812799"/>
        <a:ext cx="2085252" cy="2438400"/>
      </dsp:txXfrm>
    </dsp:sp>
    <dsp:sp modelId="{A11368C8-37BA-431F-93BB-2FD10D4BB00F}">
      <dsp:nvSpPr>
        <dsp:cNvPr id="0" name=""/>
        <dsp:cNvSpPr/>
      </dsp:nvSpPr>
      <dsp:spPr>
        <a:xfrm rot="16200000">
          <a:off x="1254440" y="989373"/>
          <a:ext cx="4064000" cy="2085252"/>
        </a:xfrm>
        <a:prstGeom prst="flowChartManualOperation">
          <a:avLst/>
        </a:prstGeom>
        <a:solidFill>
          <a:schemeClr val="accent3">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71450" tIns="0" rIns="170904" bIns="0" numCol="1" spcCol="1270" anchor="t" anchorCtr="0">
          <a:noAutofit/>
        </a:bodyPr>
        <a:lstStyle/>
        <a:p>
          <a:pPr lvl="0" algn="l" defTabSz="1200150">
            <a:lnSpc>
              <a:spcPct val="90000"/>
            </a:lnSpc>
            <a:spcBef>
              <a:spcPct val="0"/>
            </a:spcBef>
            <a:spcAft>
              <a:spcPct val="35000"/>
            </a:spcAft>
          </a:pPr>
          <a:r>
            <a:rPr lang="en-US" sz="2700" kern="1200" dirty="0" smtClean="0"/>
            <a:t>Learner-Dependent</a:t>
          </a:r>
          <a:endParaRPr lang="en-US" sz="2700" kern="1200" dirty="0"/>
        </a:p>
        <a:p>
          <a:pPr marL="228600" lvl="1" indent="-228600" algn="l" defTabSz="933450">
            <a:lnSpc>
              <a:spcPct val="90000"/>
            </a:lnSpc>
            <a:spcBef>
              <a:spcPct val="0"/>
            </a:spcBef>
            <a:spcAft>
              <a:spcPct val="15000"/>
            </a:spcAft>
            <a:buChar char="••"/>
          </a:pPr>
          <a:r>
            <a:rPr lang="en-US" sz="2100" kern="1200" dirty="0" smtClean="0"/>
            <a:t>Interest</a:t>
          </a:r>
          <a:endParaRPr lang="en-US" sz="2100" kern="1200" dirty="0"/>
        </a:p>
        <a:p>
          <a:pPr marL="228600" lvl="1" indent="-228600" algn="l" defTabSz="933450">
            <a:lnSpc>
              <a:spcPct val="90000"/>
            </a:lnSpc>
            <a:spcBef>
              <a:spcPct val="0"/>
            </a:spcBef>
            <a:spcAft>
              <a:spcPct val="15000"/>
            </a:spcAft>
            <a:buChar char="••"/>
          </a:pPr>
          <a:r>
            <a:rPr lang="en-US" sz="2100" kern="1200" dirty="0" smtClean="0"/>
            <a:t>Profile</a:t>
          </a:r>
          <a:endParaRPr lang="en-US" sz="2100" kern="1200" dirty="0"/>
        </a:p>
        <a:p>
          <a:pPr marL="228600" lvl="1" indent="-228600" algn="l" defTabSz="933450">
            <a:lnSpc>
              <a:spcPct val="90000"/>
            </a:lnSpc>
            <a:spcBef>
              <a:spcPct val="0"/>
            </a:spcBef>
            <a:spcAft>
              <a:spcPct val="15000"/>
            </a:spcAft>
            <a:buChar char="••"/>
          </a:pPr>
          <a:r>
            <a:rPr lang="en-US" sz="2100" kern="1200" dirty="0" smtClean="0"/>
            <a:t>Readiness</a:t>
          </a:r>
          <a:endParaRPr lang="en-US" sz="2100" kern="1200" dirty="0"/>
        </a:p>
      </dsp:txBody>
      <dsp:txXfrm rot="5400000">
        <a:off x="2243814" y="812799"/>
        <a:ext cx="2085252" cy="2438400"/>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424085"/>
            <a:ext cx="5486400" cy="4191238"/>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p: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070997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smtClean="0"/>
              <a:t>Wyoming’s AE programs utilize LACES as the database for collecting data and for reporting purposes. It is the responsibility of the local program to train staff on how to enter and access relevant information from this database. The State also provides local programs with multiple LACES trainings throughout the year at no cost to the program. These trainings include at least one face-to-face meeting and multiple mini-webinars. In addition, at the end of the year each local provider receives a one-on-one review with the LACES trainer to review end of year program data for accuracy and validity.</a:t>
            </a:r>
          </a:p>
          <a:p>
            <a:pPr marL="158750" indent="0">
              <a:buNone/>
            </a:pPr>
            <a:endParaRPr lang="en-US" dirty="0" smtClean="0"/>
          </a:p>
          <a:p>
            <a:pPr marL="158750" indent="0">
              <a:buNone/>
            </a:pPr>
            <a:r>
              <a:rPr lang="en-US" dirty="0" smtClean="0"/>
              <a:t>In addition, should a local program need specialized LACES training, this is also available but the cost of this type of training is the responsibility of the local program.</a:t>
            </a:r>
          </a:p>
          <a:p>
            <a:pPr marL="158750" indent="0">
              <a:buNone/>
            </a:pPr>
            <a:endParaRPr lang="en-US" dirty="0"/>
          </a:p>
        </p:txBody>
      </p:sp>
    </p:spTree>
    <p:extLst>
      <p:ext uri="{BB962C8B-B14F-4D97-AF65-F5344CB8AC3E}">
        <p14:creationId xmlns:p14="http://schemas.microsoft.com/office/powerpoint/2010/main" val="42252443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smtClean="0"/>
              <a:t>WIOA mandates that all AE programs in the United States utilize research and evidenced based instructional practices in the classroom. Representatives examples of some of the most commonly used practices for Adult Education classrooms in Wyoming are found on subsequent slides.</a:t>
            </a:r>
          </a:p>
          <a:p>
            <a:pPr marL="158750" indent="0">
              <a:buNone/>
            </a:pPr>
            <a:endParaRPr lang="en-US" dirty="0"/>
          </a:p>
        </p:txBody>
      </p:sp>
    </p:spTree>
    <p:extLst>
      <p:ext uri="{BB962C8B-B14F-4D97-AF65-F5344CB8AC3E}">
        <p14:creationId xmlns:p14="http://schemas.microsoft.com/office/powerpoint/2010/main" val="35138366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70b3ebe10b_0_22: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2" name="Google Shape;672;g70b3ebe10b_0_22: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7000"/>
              </a:lnSpc>
              <a:spcBef>
                <a:spcPts val="0"/>
              </a:spcBef>
              <a:spcAft>
                <a:spcPts val="800"/>
              </a:spcAft>
              <a:buClr>
                <a:srgbClr val="000000"/>
              </a:buClr>
              <a:buSzPts val="1100"/>
              <a:buFontTx/>
              <a:buNone/>
              <a:tabLst/>
              <a:defRPr/>
            </a:pPr>
            <a:r>
              <a:rPr kumimoji="0" lang="en-US" sz="1100" b="0" i="0" u="none" strike="noStrike" kern="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Webb (1997) developed a process and criteria for systematically analyzing the alignment between standards and standardized assessments. Since then the process and criteria have demonstrated application to reviewing curricular alignment as well. This body of work offers the Depth of Knowledge (DOK) model employed to analyze the cognitive expectation demanded by standards, curricular activities and assessment tasks (Webb, 1997). The model is based upon the assumption that curricular elements may all be categorized based upon the cognitive demands required to produce an acceptable response. Each grouping of tasks reflects a different level of cognitive expectation, or depth of knowledge, required to complete the task. It should be noted that the term knowledge, as it is used here, is intended to broadly encompass all forms of knowledge (i.e. procedural, declarative, etc.). The table shown on the slide reflects an adapted version of the model.</a:t>
            </a:r>
            <a:endParaRPr kumimoji="0" lang="en-US" sz="1200" b="0" i="0" u="none" strike="noStrike" kern="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17227073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FontTx/>
              <a:buNone/>
            </a:pPr>
            <a:r>
              <a:rPr lang="en-US" b="1" i="1" dirty="0" smtClean="0">
                <a:latin typeface="Times New Roman" panose="02020603050405020304" pitchFamily="18" charset="0"/>
                <a:cs typeface="Times New Roman" panose="02020603050405020304" pitchFamily="18" charset="0"/>
              </a:rPr>
              <a:t>Level 1-Recall &amp; Reproduction</a:t>
            </a:r>
          </a:p>
          <a:p>
            <a:pPr marL="158750" indent="0">
              <a:buFontTx/>
              <a:buNone/>
            </a:pPr>
            <a:r>
              <a:rPr lang="en-US" dirty="0" smtClean="0"/>
              <a:t>Curricular elements that fall into this category involve basic tasks that require students to recall or reproduce knowledge and/or skills. The subject matter content at this particular level usually involves working with facts, terms and/or properties of objects. It may also involve use of simple procedures and/or formulas. There is little transformation or extended processing of the target knowledge required by the tasks that fall into this category. Key words that often denote this particular level include: list, identify and define. A student answering a Level 1 item</a:t>
            </a:r>
            <a:r>
              <a:rPr lang="en-US" baseline="0" dirty="0" smtClean="0"/>
              <a:t> </a:t>
            </a:r>
            <a:r>
              <a:rPr lang="en-US" dirty="0" smtClean="0"/>
              <a:t>either knows the answer or does not; that is, the answer does not need to be “figured out” or “solved.”</a:t>
            </a:r>
          </a:p>
          <a:p>
            <a:pPr marL="158750" indent="0">
              <a:buFontTx/>
              <a:buNone/>
            </a:pPr>
            <a:endParaRPr lang="en-US" dirty="0" smtClean="0"/>
          </a:p>
          <a:p>
            <a:pPr marL="0" marR="0" indent="0">
              <a:lnSpc>
                <a:spcPct val="107000"/>
              </a:lnSpc>
              <a:spcBef>
                <a:spcPts val="0"/>
              </a:spcBef>
              <a:spcAft>
                <a:spcPts val="800"/>
              </a:spcAft>
              <a:buFontTx/>
              <a:buNone/>
            </a:pPr>
            <a:r>
              <a:rPr lang="en-US" sz="1100" b="1" i="1" dirty="0" smtClean="0">
                <a:effectLst/>
                <a:latin typeface="Times New Roman" panose="02020603050405020304" pitchFamily="18" charset="0"/>
                <a:ea typeface="Calibri" panose="020F0502020204030204" pitchFamily="34" charset="0"/>
                <a:cs typeface="Times New Roman" panose="02020603050405020304" pitchFamily="18" charset="0"/>
              </a:rPr>
              <a:t>Level 2-Working with Skills and Concepts</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FontTx/>
              <a:buNone/>
            </a:pP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Level 2 includes the engagement of some mental processing beyond recalling or reproducing a response. This level generally requires students to contrast or compare people, places, events and concepts; convert information from one form to another; classify or sort items into meaningful categories ; describe or explain issues and problems, patterns , cause and effect, significance or impact, relationships, points of view or processes. A Level 2 “describe or explain” would require students to go beyond a description or explanation of recalled information to describe or explain a result or “how” or “why.” The learner should make use of information in a context different from the one in which it was learned.</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FontTx/>
              <a:buNone/>
            </a:pP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FontTx/>
              <a:buNone/>
            </a:pP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Elements found in a curriculum that fall in this category involve working with or applying skills and/or concepts to tasks related to the field of study in a laboratory setting. The subject matter content at this particular level usually involves working with a set of principles, categories, heuristics, and protocols. At this level students are asked to transform/process target knowledge before responding. Example mental processes that often denote this particular level include: summarize, estimate, organize, classify, and infer.</a:t>
            </a:r>
          </a:p>
          <a:p>
            <a:pPr marL="0" marR="0" indent="0">
              <a:lnSpc>
                <a:spcPct val="107000"/>
              </a:lnSpc>
              <a:spcBef>
                <a:spcPts val="0"/>
              </a:spcBef>
              <a:spcAft>
                <a:spcPts val="0"/>
              </a:spcAft>
              <a:buFontTx/>
              <a:buNone/>
            </a:pPr>
            <a:endParaRPr lang="en-US" sz="11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FontTx/>
              <a:buNone/>
            </a:pPr>
            <a:r>
              <a:rPr lang="en-US" sz="1200" b="1" i="1" dirty="0" smtClean="0">
                <a:effectLst/>
                <a:latin typeface="Times New Roman" panose="02020603050405020304" pitchFamily="18" charset="0"/>
                <a:ea typeface="Calibri" panose="020F0502020204030204" pitchFamily="34" charset="0"/>
                <a:cs typeface="Times New Roman" panose="02020603050405020304" pitchFamily="18" charset="0"/>
              </a:rPr>
              <a:t>Level 3-Short-term Strategic Thinking</a:t>
            </a:r>
            <a:endParaRPr lang="en-US" sz="1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FontTx/>
              <a:buNone/>
            </a:pPr>
            <a:r>
              <a:rPr lang="en-US" sz="1200" dirty="0" smtClean="0">
                <a:effectLst/>
                <a:latin typeface="Times New Roman" panose="02020603050405020304" pitchFamily="18" charset="0"/>
                <a:ea typeface="Calibri" panose="020F0502020204030204" pitchFamily="34" charset="0"/>
                <a:cs typeface="Times New Roman" panose="02020603050405020304" pitchFamily="18" charset="0"/>
              </a:rPr>
              <a:t>Items falling into this category demand a short-term use of higher order thinking processes, such as analysis and evaluation, to solve real-world problems with predictable outcomes. Stating one’s reasoning is a key marker of tasks that fall into this particular category. The expectation established for tasks at this level tends to require coordination of knowledge and skill from multiple subject-matter areas to carry out processes and reach a solution in a project-based setting. Key processes that often denote this particular level include: analyze, explain and support with evidence, generalize, and create.</a:t>
            </a:r>
          </a:p>
          <a:p>
            <a:pPr marL="0" marR="0" indent="0">
              <a:lnSpc>
                <a:spcPct val="107000"/>
              </a:lnSpc>
              <a:spcBef>
                <a:spcPts val="0"/>
              </a:spcBef>
              <a:spcAft>
                <a:spcPts val="0"/>
              </a:spcAft>
              <a:buFontTx/>
              <a:buNone/>
            </a:pP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FontTx/>
              <a:buNone/>
            </a:pPr>
            <a:r>
              <a:rPr lang="en-US" sz="1400" b="1" i="1" dirty="0" smtClean="0">
                <a:effectLst/>
                <a:latin typeface="Times New Roman" panose="02020603050405020304" pitchFamily="18" charset="0"/>
                <a:ea typeface="Calibri" panose="020F0502020204030204" pitchFamily="34" charset="0"/>
                <a:cs typeface="Times New Roman" panose="02020603050405020304" pitchFamily="18" charset="0"/>
              </a:rPr>
              <a:t>Level 4-Extended Strategic Thinking</a:t>
            </a:r>
            <a:endParaRPr lang="en-US" sz="16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FontTx/>
              <a:buNone/>
            </a:pPr>
            <a:r>
              <a:rPr lang="en-US" sz="1400" dirty="0" smtClean="0">
                <a:effectLst/>
                <a:latin typeface="Times New Roman" panose="02020603050405020304" pitchFamily="18" charset="0"/>
                <a:ea typeface="Calibri" panose="020F0502020204030204" pitchFamily="34" charset="0"/>
                <a:cs typeface="Times New Roman" panose="02020603050405020304" pitchFamily="18" charset="0"/>
              </a:rPr>
              <a:t>Curricular elements assigned to this level demand extended use of higher order thinking processes such as synthesis, reflection, assessment and adjustment of plans over time. Students are engaged in conducting investigations to solve real-world problems with unpredictable outcomes. Employing and sustaining strategic thinking processes over a longer period of time to solve the problem is a key feature of curricular objectives that are assigned to this level. Key strategic thinking processes that denote this particular level include: synthesize, reflect, conduct, and manage.</a:t>
            </a:r>
            <a:endParaRPr lang="en-US" sz="16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FontTx/>
              <a:buNone/>
            </a:pPr>
            <a:endParaRPr lang="en-US" sz="1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FontTx/>
              <a:buNone/>
            </a:pP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158750" indent="0">
              <a:buFontTx/>
              <a:buNone/>
            </a:pPr>
            <a:endParaRPr lang="en-US" dirty="0"/>
          </a:p>
        </p:txBody>
      </p:sp>
    </p:spTree>
    <p:extLst>
      <p:ext uri="{BB962C8B-B14F-4D97-AF65-F5344CB8AC3E}">
        <p14:creationId xmlns:p14="http://schemas.microsoft.com/office/powerpoint/2010/main" val="17353250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100" b="0" i="0" u="none" strike="noStrike" kern="0" cap="none" spc="0" normalizeH="0" baseline="0" noProof="0" dirty="0" smtClean="0">
                <a:ln>
                  <a:noFill/>
                </a:ln>
                <a:solidFill>
                  <a:srgbClr val="000000"/>
                </a:solidFill>
                <a:effectLst/>
                <a:uLnTx/>
                <a:uFillTx/>
                <a:latin typeface="Arial"/>
                <a:cs typeface="Arial"/>
                <a:sym typeface="Arial"/>
              </a:rPr>
              <a:t>All local programs in Wyoming utilize participatory learning strategies in their classrooms. These are first introduced to students in the Career Services courses.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lang="en-US" sz="11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100" b="0" i="0" u="none" strike="noStrike" kern="0" cap="none" spc="0" normalizeH="0" baseline="0" noProof="0" dirty="0" smtClean="0">
                <a:ln>
                  <a:noFill/>
                </a:ln>
                <a:solidFill>
                  <a:srgbClr val="000000"/>
                </a:solidFill>
                <a:effectLst/>
                <a:uLnTx/>
                <a:uFillTx/>
                <a:latin typeface="Arial"/>
                <a:cs typeface="Arial"/>
                <a:sym typeface="Arial"/>
              </a:rPr>
              <a:t>Participatory learning encompasses a range of techniques and methods for facilitating and enabling students to come together in groups (usually small groups) to share knowledge and ideas, discuss, debate and deliberate, analyze and critique, and construct and create knowledge and theory.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lang="en-US" sz="11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100" b="0" i="0" u="none" strike="noStrike" kern="0" cap="none" spc="0" normalizeH="0" baseline="0" noProof="0" dirty="0" smtClean="0">
                <a:ln>
                  <a:noFill/>
                </a:ln>
                <a:solidFill>
                  <a:srgbClr val="000000"/>
                </a:solidFill>
                <a:effectLst/>
                <a:uLnTx/>
                <a:uFillTx/>
                <a:latin typeface="Arial"/>
                <a:cs typeface="Arial"/>
                <a:sym typeface="Arial"/>
              </a:rPr>
              <a:t>Dr. Laura </a:t>
            </a:r>
            <a:r>
              <a:rPr kumimoji="0" lang="en-US" sz="1100" b="0" i="0" u="none" strike="noStrike" kern="0" cap="none" spc="0" normalizeH="0" baseline="0" noProof="0" dirty="0" err="1" smtClean="0">
                <a:ln>
                  <a:noFill/>
                </a:ln>
                <a:solidFill>
                  <a:srgbClr val="000000"/>
                </a:solidFill>
                <a:effectLst/>
                <a:uLnTx/>
                <a:uFillTx/>
                <a:latin typeface="Arial"/>
                <a:cs typeface="Arial"/>
                <a:sym typeface="Arial"/>
              </a:rPr>
              <a:t>Weisel</a:t>
            </a:r>
            <a:r>
              <a:rPr kumimoji="0" lang="en-US" sz="1100" b="0" i="0" u="none" strike="noStrike" kern="0" cap="none" spc="0" normalizeH="0" baseline="0" noProof="0" dirty="0" smtClean="0">
                <a:ln>
                  <a:noFill/>
                </a:ln>
                <a:solidFill>
                  <a:srgbClr val="000000"/>
                </a:solidFill>
                <a:effectLst/>
                <a:uLnTx/>
                <a:uFillTx/>
                <a:latin typeface="Arial"/>
                <a:cs typeface="Arial"/>
                <a:sym typeface="Arial"/>
              </a:rPr>
              <a:t> introduced participatory learning strategies into Adult Education programs several years ago and after an intensive amount of training, participatory learning in some form is used throughout all Adult Education programs in the State of Wyoming. Participatory learning is important as each method has the development of social capital skills embedded within them.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lang="en-US" sz="11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100" b="0" i="0" u="none" strike="noStrike" kern="0" cap="none" spc="0" normalizeH="0" baseline="0" noProof="0" dirty="0" smtClean="0">
                <a:ln>
                  <a:noFill/>
                </a:ln>
                <a:solidFill>
                  <a:srgbClr val="000000"/>
                </a:solidFill>
                <a:effectLst/>
                <a:uLnTx/>
                <a:uFillTx/>
                <a:latin typeface="Arial"/>
                <a:cs typeface="Arial"/>
                <a:sym typeface="Arial"/>
              </a:rPr>
              <a:t>In education, social capital skills are the key to success. Stephen Black, a professor and researcher in Sydney, Australia in his presentation on Social Capital Skills in Education, states, “It’s the relationships people have, the groups they belong to, the networks they link into, the contacts they’ve got. It’s about the trust they have in others. It’s also how they interact with these other people—how they present themselves. This may be related to their confidence and to their skills.”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lang="en-US" sz="11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100" b="0" i="0" u="none" strike="noStrike" kern="0" cap="none" spc="0" normalizeH="0" baseline="0" noProof="0" dirty="0" smtClean="0">
                <a:ln>
                  <a:noFill/>
                </a:ln>
                <a:solidFill>
                  <a:srgbClr val="000000"/>
                </a:solidFill>
                <a:effectLst/>
                <a:uLnTx/>
                <a:uFillTx/>
                <a:latin typeface="Arial"/>
                <a:cs typeface="Arial"/>
                <a:sym typeface="Arial"/>
              </a:rPr>
              <a:t>In the graph shown on the slide, each of the Participatory Learning strategies have been viewed from the social skills imbedded in their process.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lang="en-US" sz="11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lang="en-US" sz="1100" b="0" i="0" u="none" strike="noStrike" kern="0" cap="none" spc="0" normalizeH="0" baseline="0" noProof="0" dirty="0" smtClean="0">
              <a:ln>
                <a:noFill/>
              </a:ln>
              <a:solidFill>
                <a:srgbClr val="000000"/>
              </a:solidFill>
              <a:effectLst/>
              <a:uLnTx/>
              <a:uFillTx/>
              <a:latin typeface="Arial"/>
              <a:cs typeface="Arial"/>
              <a:sym typeface="Arial"/>
            </a:endParaRPr>
          </a:p>
          <a:p>
            <a:pPr marL="158750" indent="0">
              <a:buNone/>
            </a:pPr>
            <a:endParaRPr lang="en-US" dirty="0"/>
          </a:p>
        </p:txBody>
      </p:sp>
    </p:spTree>
    <p:extLst>
      <p:ext uri="{BB962C8B-B14F-4D97-AF65-F5344CB8AC3E}">
        <p14:creationId xmlns:p14="http://schemas.microsoft.com/office/powerpoint/2010/main" val="40267195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6aee8bff79_0_0: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6aee8bff79_0_0: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0" marR="0" indent="0">
              <a:lnSpc>
                <a:spcPct val="107000"/>
              </a:lnSpc>
              <a:spcBef>
                <a:spcPts val="0"/>
              </a:spcBef>
              <a:spcAft>
                <a:spcPts val="0"/>
              </a:spcAft>
              <a:buNone/>
            </a:pP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The Art of Hosting (AOH) processes were originally a set of individual methods and practices that, in combination with one another, have been successful in engaging individuals to work together in dialogue on social and organizational issues. Each of the participatory processes has its own author who has published books or manuals describing their approaches to engaging individuals to work collaboratively with peers and constituent groups. The five core participatory methods of AOH are: The Circle, The Café, Open Space, Appreciative Inquiry, and </a:t>
            </a:r>
            <a:r>
              <a:rPr lang="en-US" sz="1100" dirty="0" err="1" smtClean="0">
                <a:effectLst/>
                <a:latin typeface="Times New Roman" panose="02020603050405020304" pitchFamily="18" charset="0"/>
                <a:ea typeface="Calibri" panose="020F0502020204030204" pitchFamily="34" charset="0"/>
                <a:cs typeface="Times New Roman" panose="02020603050405020304" pitchFamily="18" charset="0"/>
              </a:rPr>
              <a:t>ProAction</a:t>
            </a: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 Café. Each of these learning methodologies are discussed on these</a:t>
            </a:r>
            <a:r>
              <a:rPr lang="en-US" sz="1100" baseline="0" dirty="0" smtClean="0">
                <a:effectLst/>
                <a:latin typeface="Times New Roman" panose="02020603050405020304" pitchFamily="18" charset="0"/>
                <a:ea typeface="Calibri" panose="020F0502020204030204" pitchFamily="34" charset="0"/>
                <a:cs typeface="Times New Roman" panose="02020603050405020304" pitchFamily="18" charset="0"/>
              </a:rPr>
              <a:t> slides</a:t>
            </a: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marL="0" marR="0" indent="0">
              <a:lnSpc>
                <a:spcPct val="107000"/>
              </a:lnSpc>
              <a:spcBef>
                <a:spcPts val="0"/>
              </a:spcBef>
              <a:spcAft>
                <a:spcPts val="0"/>
              </a:spcAft>
              <a:buNone/>
            </a:pPr>
            <a:endParaRPr lang="en-US" sz="11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The first method is known as the ‘Circle’.</a:t>
            </a:r>
          </a:p>
          <a:p>
            <a:pPr marL="0" marR="0" indent="0">
              <a:lnSpc>
                <a:spcPct val="107000"/>
              </a:lnSpc>
              <a:spcBef>
                <a:spcPts val="0"/>
              </a:spcBef>
              <a:spcAft>
                <a:spcPts val="0"/>
              </a:spcAft>
              <a:buNone/>
            </a:pPr>
            <a:endParaRPr lang="en-US" sz="11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endParaRPr lang="en-US" sz="11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41682374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smtClean="0"/>
              <a:t>The World Café is a method for creating a collaborative learning conversation around questions that matter by innovating instruction in the classroom. Café is ideal for administrators to develop collaboration and co-creation with faculty, boards, and community partners.</a:t>
            </a:r>
            <a:endParaRPr lang="en-US" dirty="0"/>
          </a:p>
        </p:txBody>
      </p:sp>
    </p:spTree>
    <p:extLst>
      <p:ext uri="{BB962C8B-B14F-4D97-AF65-F5344CB8AC3E}">
        <p14:creationId xmlns:p14="http://schemas.microsoft.com/office/powerpoint/2010/main" val="16930788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nSpc>
                <a:spcPct val="107000"/>
              </a:lnSpc>
              <a:spcBef>
                <a:spcPts val="0"/>
              </a:spcBef>
              <a:spcAft>
                <a:spcPts val="0"/>
              </a:spcAft>
              <a:buNone/>
            </a:pP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Appreciative Inquiry is a strategy for intentional change that identifies the best of ‘what is’ to pursue dreams and possibilities of ‘what could be’. It is a cooperative search for strengths, what is known, and what is right. Appreciative Inquiry focuses on the positive and strengths seeking to build on what is currently working as blocks leading to a positive and productive future. </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158750" indent="0">
              <a:buNone/>
            </a:pPr>
            <a:endParaRPr lang="en-US" dirty="0"/>
          </a:p>
        </p:txBody>
      </p:sp>
    </p:spTree>
    <p:extLst>
      <p:ext uri="{BB962C8B-B14F-4D97-AF65-F5344CB8AC3E}">
        <p14:creationId xmlns:p14="http://schemas.microsoft.com/office/powerpoint/2010/main" val="3143034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
                <a:srgbClr val="000000"/>
              </a:buClr>
              <a:buSzPts val="1100"/>
              <a:buFont typeface="Arial"/>
              <a:buNone/>
              <a:tabLst/>
              <a:defRPr/>
            </a:pPr>
            <a:r>
              <a:rPr kumimoji="0" lang="en-US" sz="1100" b="0" i="0" u="none" strike="noStrike" kern="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The goal of Open Space is to create time and space for participants to engage, ask questions, and/or share knowledge around issues of concern to them. Using Open Space in classes can result in a transformative experience for the individuals and groups involved. It is a simple and powerful way to catalyze effective working conversations and truly invite participants to thrive and be in the role of leader, knowledge sharer, and questioner.</a:t>
            </a:r>
            <a:endParaRPr kumimoji="0" lang="en-US" sz="1200" b="0" i="0" u="none" strike="noStrike" kern="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a:p>
            <a:pPr marL="158750" indent="0">
              <a:buNone/>
            </a:pPr>
            <a:endParaRPr lang="en-US" dirty="0"/>
          </a:p>
        </p:txBody>
      </p:sp>
    </p:spTree>
    <p:extLst>
      <p:ext uri="{BB962C8B-B14F-4D97-AF65-F5344CB8AC3E}">
        <p14:creationId xmlns:p14="http://schemas.microsoft.com/office/powerpoint/2010/main" val="1988040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821309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nSpc>
                <a:spcPct val="107000"/>
              </a:lnSpc>
              <a:spcBef>
                <a:spcPts val="0"/>
              </a:spcBef>
              <a:spcAft>
                <a:spcPts val="0"/>
              </a:spcAft>
              <a:buNone/>
            </a:pP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The </a:t>
            </a:r>
            <a:r>
              <a:rPr lang="en-US" sz="1100" dirty="0" err="1" smtClean="0">
                <a:effectLst/>
                <a:latin typeface="Times New Roman" panose="02020603050405020304" pitchFamily="18" charset="0"/>
                <a:ea typeface="Calibri" panose="020F0502020204030204" pitchFamily="34" charset="0"/>
                <a:cs typeface="Times New Roman" panose="02020603050405020304" pitchFamily="18" charset="0"/>
              </a:rPr>
              <a:t>ProAction</a:t>
            </a: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 Café is a space for creative and action-oriented conversations where participants are invited to bring their challenge, project, ideas, questions or whatever they feel called by and need help to create of make happen.</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158750" indent="0">
              <a:buNone/>
            </a:pPr>
            <a:endParaRPr lang="en-US" dirty="0"/>
          </a:p>
        </p:txBody>
      </p:sp>
    </p:spTree>
    <p:extLst>
      <p:ext uri="{BB962C8B-B14F-4D97-AF65-F5344CB8AC3E}">
        <p14:creationId xmlns:p14="http://schemas.microsoft.com/office/powerpoint/2010/main" val="37277927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nSpc>
                <a:spcPct val="107000"/>
              </a:lnSpc>
              <a:spcBef>
                <a:spcPts val="0"/>
              </a:spcBef>
              <a:spcAft>
                <a:spcPts val="800"/>
              </a:spcAft>
              <a:buFontTx/>
              <a:buNone/>
            </a:pPr>
            <a:r>
              <a:rPr lang="en-US" sz="1100" b="1" dirty="0" smtClean="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Brain</a:t>
            </a:r>
            <a:r>
              <a:rPr lang="en-US" sz="1100" dirty="0" smtClean="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1100" b="1" dirty="0" smtClean="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based learning</a:t>
            </a:r>
            <a:r>
              <a:rPr lang="en-US" sz="1100" dirty="0" smtClean="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refers to teaching methods, lesson designs, and school programs that are </a:t>
            </a:r>
            <a:r>
              <a:rPr lang="en-US" sz="1100" b="1" dirty="0" smtClean="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based</a:t>
            </a:r>
            <a:r>
              <a:rPr lang="en-US" sz="1100" dirty="0" smtClean="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on the latest scientific research about how the </a:t>
            </a:r>
            <a:r>
              <a:rPr lang="en-US" sz="1100" b="1" dirty="0" smtClean="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brain</a:t>
            </a:r>
            <a:r>
              <a:rPr lang="en-US" sz="1100" dirty="0" smtClean="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learns, including such factors as cognitive development—how students learn differently as they age, grow, and mature socially, emotionally, and cognitively.</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FontTx/>
              <a:buNone/>
            </a:pPr>
            <a:endParaRPr lang="en-US" sz="1100" dirty="0" smtClean="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FontTx/>
              <a:buNone/>
            </a:pPr>
            <a:r>
              <a:rPr lang="en-US" sz="1100" dirty="0" smtClean="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Brain-based learning plays a large role in the Career Services courses in Wyoming. To learn more about this theory, please refer to New Teacher Training Module 6.</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158750" indent="0">
              <a:buFontTx/>
              <a:buNone/>
            </a:pPr>
            <a:endParaRPr lang="en-US" dirty="0"/>
          </a:p>
        </p:txBody>
      </p:sp>
    </p:spTree>
    <p:extLst>
      <p:ext uri="{BB962C8B-B14F-4D97-AF65-F5344CB8AC3E}">
        <p14:creationId xmlns:p14="http://schemas.microsoft.com/office/powerpoint/2010/main" val="14309225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smtClean="0"/>
              <a:t>UDL is an approach to curriculum design that can help teachers customize curriculum to serve all learners, regardless of ability, disability, age, gender, or cultural and linguistic background. UDL provides a blueprint for designing strategies, materials, assessments, and tools to reach and teach students with diverse needs.</a:t>
            </a:r>
          </a:p>
          <a:p>
            <a:pPr marL="158750" indent="0">
              <a:buNone/>
            </a:pPr>
            <a:endParaRPr lang="en-US" dirty="0" smtClean="0"/>
          </a:p>
          <a:p>
            <a:pPr marL="158750" indent="0">
              <a:buNone/>
            </a:pPr>
            <a:r>
              <a:rPr lang="en-US" dirty="0" smtClean="0"/>
              <a:t>About UDL</a:t>
            </a:r>
          </a:p>
          <a:p>
            <a:pPr marL="158750" indent="0">
              <a:buNone/>
            </a:pPr>
            <a:endParaRPr lang="en-US" dirty="0" smtClean="0"/>
          </a:p>
          <a:p>
            <a:pPr marL="158750" indent="0">
              <a:buNone/>
            </a:pPr>
            <a:r>
              <a:rPr lang="en-US" dirty="0" smtClean="0"/>
              <a:t>Universal design for learning (UDL) is a set of principles for designing curriculum that provides all individuals with equal opportunities to learn. UDL is de-signed to serve all learners, regardless of ability, disability, age, gender, or cultural and linguistic back-ground. UDL provides a blueprint for designing goals, methods, materials, and assessments, to reach all students including those with diverse needs. Grounded in research of learner differences and effective instructional settings, UDL principles call for varied and flexible ways to</a:t>
            </a:r>
          </a:p>
          <a:p>
            <a:pPr marL="158750" indent="0">
              <a:buNone/>
            </a:pPr>
            <a:r>
              <a:rPr lang="en-US" dirty="0" smtClean="0"/>
              <a:t>Present or access information, concepts, and ideas (the "what" of learning),</a:t>
            </a:r>
          </a:p>
          <a:p>
            <a:pPr marL="158750" indent="0">
              <a:buNone/>
            </a:pPr>
            <a:r>
              <a:rPr lang="en-US" dirty="0" smtClean="0"/>
              <a:t>Plan and execute learning tasks (the "how" of learning), and</a:t>
            </a:r>
          </a:p>
          <a:p>
            <a:pPr marL="158750" indent="0">
              <a:buNone/>
            </a:pPr>
            <a:r>
              <a:rPr lang="en-US" dirty="0" smtClean="0"/>
              <a:t>Get engaged--and stay engaged--in learning (the "why" of learning)</a:t>
            </a:r>
          </a:p>
          <a:p>
            <a:pPr marL="158750" indent="0">
              <a:buNone/>
            </a:pPr>
            <a:endParaRPr lang="en-US" dirty="0" smtClean="0"/>
          </a:p>
          <a:p>
            <a:pPr marL="158750" indent="0">
              <a:buNone/>
            </a:pPr>
            <a:r>
              <a:rPr lang="en-US" dirty="0" smtClean="0"/>
              <a:t>UDL is different from other approaches to curriculum design in that educators begin the design process expecting the curriculum to be used by a diverse set of students with varying skills and abilities. </a:t>
            </a:r>
          </a:p>
          <a:p>
            <a:pPr marL="158750" indent="0">
              <a:buNone/>
            </a:pPr>
            <a:endParaRPr lang="en-US" dirty="0" smtClean="0"/>
          </a:p>
          <a:p>
            <a:pPr marL="158750" indent="0">
              <a:buNone/>
            </a:pPr>
            <a:r>
              <a:rPr lang="en-US" dirty="0" smtClean="0"/>
              <a:t>UDL is an approach to learning that addresses and redresses the primary barrier to learning: inflexible, one-size-fits-all curricula that raise unintentional barriers. Learners with disabilities are the most vulnerable to such barriers, but many students without disabilities also find that curricula are poorly designed to meet their learning needs. UDL helps meet the challenges of diversity by recommending the use of flexible instructional materials, techniques, and strategies that empower educators to meet students' di-verse needs. A universally designed curriculum is shaped from the outset to meet the needs of the greatest number of users, making costly, time-consuming, and after-the-fact changes to the curriculum unnecessary.</a:t>
            </a:r>
          </a:p>
          <a:p>
            <a:pPr marL="158750" indent="0">
              <a:buNone/>
            </a:pPr>
            <a:endParaRPr lang="en-US" dirty="0" smtClean="0"/>
          </a:p>
          <a:p>
            <a:pPr marL="158750" indent="0">
              <a:buNone/>
            </a:pPr>
            <a:r>
              <a:rPr lang="en-US" dirty="0" smtClean="0"/>
              <a:t>Note: Additional information about all learning theories discussed on these slides can be found in</a:t>
            </a:r>
            <a:r>
              <a:rPr lang="en-US" baseline="0" dirty="0" smtClean="0"/>
              <a:t> New Teacher Training Module 6.</a:t>
            </a:r>
            <a:endParaRPr lang="en-US" dirty="0" smtClean="0"/>
          </a:p>
          <a:p>
            <a:pPr marL="158750" indent="0">
              <a:buNone/>
            </a:pPr>
            <a:endParaRPr lang="en-US" dirty="0" smtClean="0"/>
          </a:p>
          <a:p>
            <a:pPr marL="158750" indent="0">
              <a:buNone/>
            </a:pPr>
            <a:endParaRPr lang="en-US" dirty="0" smtClean="0"/>
          </a:p>
          <a:p>
            <a:pPr marL="158750" indent="0">
              <a:buNone/>
            </a:pPr>
            <a:endParaRPr lang="en-US" dirty="0"/>
          </a:p>
        </p:txBody>
      </p:sp>
    </p:spTree>
    <p:extLst>
      <p:ext uri="{BB962C8B-B14F-4D97-AF65-F5344CB8AC3E}">
        <p14:creationId xmlns:p14="http://schemas.microsoft.com/office/powerpoint/2010/main" val="22059025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nSpc>
                <a:spcPct val="107000"/>
              </a:lnSpc>
              <a:spcBef>
                <a:spcPts val="0"/>
              </a:spcBef>
              <a:spcAft>
                <a:spcPts val="0"/>
              </a:spcAft>
              <a:buFontTx/>
              <a:buNone/>
            </a:pP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Self-regulated Learning (SRL) refers to one’s ability to understand and control one’s learning behaviors. In order for the learner to do this, he or she must set goals, select the strategies to achieve the goals and monitor progress toward the goals. A key element is not to simply relay content or problem-solving techniques, but to explicitly teach students ‘how’ to learn.  Being explicit about how to use different learning strategies will help students develop a suite of tools they can draw from as they work through a program of study.</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FontTx/>
              <a:buNone/>
            </a:pPr>
            <a:r>
              <a:rPr lang="en-US" sz="800"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FontTx/>
              <a:buNone/>
            </a:pPr>
            <a:r>
              <a:rPr lang="en-US" sz="1100" u="sng" dirty="0" smtClean="0">
                <a:effectLst/>
                <a:latin typeface="Times New Roman" panose="02020603050405020304" pitchFamily="18" charset="0"/>
                <a:ea typeface="Calibri" panose="020F0502020204030204" pitchFamily="34" charset="0"/>
                <a:cs typeface="Times New Roman" panose="02020603050405020304" pitchFamily="18" charset="0"/>
              </a:rPr>
              <a:t>Model examples</a:t>
            </a: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 of your own thought process, narrating as you explain how to solve problems. (</a:t>
            </a:r>
            <a:r>
              <a:rPr lang="en-US" sz="1100" dirty="0" err="1" smtClean="0">
                <a:effectLst/>
                <a:latin typeface="Times New Roman" panose="02020603050405020304" pitchFamily="18" charset="0"/>
                <a:ea typeface="Calibri" panose="020F0502020204030204" pitchFamily="34" charset="0"/>
                <a:cs typeface="Times New Roman" panose="02020603050405020304" pitchFamily="18" charset="0"/>
              </a:rPr>
              <a:t>Zumbrunn</a:t>
            </a: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 et.al, 2011)</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FontTx/>
              <a:buNone/>
            </a:pPr>
            <a:r>
              <a:rPr lang="en-US" sz="800"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FontTx/>
              <a:buNone/>
            </a:pPr>
            <a:r>
              <a:rPr lang="en-US" sz="1100" u="sng" dirty="0" smtClean="0">
                <a:effectLst/>
                <a:latin typeface="Times New Roman" panose="02020603050405020304" pitchFamily="18" charset="0"/>
                <a:ea typeface="Calibri" panose="020F0502020204030204" pitchFamily="34" charset="0"/>
                <a:cs typeface="Times New Roman" panose="02020603050405020304" pitchFamily="18" charset="0"/>
              </a:rPr>
              <a:t>Provide ongoing support</a:t>
            </a: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 Students in an unfamiliar discipline are unlikely to know which strategies to use, and they may lose interest or motivation if not coached and encouraged (Zimmerman 2002).</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FontTx/>
              <a:buNone/>
            </a:pP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FontTx/>
              <a:buNone/>
            </a:pP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Ultimately, migrate toward </a:t>
            </a:r>
            <a:r>
              <a:rPr lang="en-US" sz="1100" u="sng" dirty="0" smtClean="0">
                <a:effectLst/>
                <a:latin typeface="Times New Roman" panose="02020603050405020304" pitchFamily="18" charset="0"/>
                <a:ea typeface="Calibri" panose="020F0502020204030204" pitchFamily="34" charset="0"/>
                <a:cs typeface="Times New Roman" panose="02020603050405020304" pitchFamily="18" charset="0"/>
              </a:rPr>
              <a:t>empowering students</a:t>
            </a: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 to become their own managers. In time they will develop the capacity to self-regulate (Zimmerman, 2002). </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FontTx/>
              <a:buNone/>
            </a:pP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FontTx/>
              <a:buNone/>
            </a:pP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Many students, particularly those who are the first in their families to attend college, are </a:t>
            </a:r>
            <a:r>
              <a:rPr lang="en-US" sz="1100" u="sng" dirty="0" smtClean="0">
                <a:effectLst/>
                <a:latin typeface="Times New Roman" panose="02020603050405020304" pitchFamily="18" charset="0"/>
                <a:ea typeface="Calibri" panose="020F0502020204030204" pitchFamily="34" charset="0"/>
                <a:cs typeface="Times New Roman" panose="02020603050405020304" pitchFamily="18" charset="0"/>
              </a:rPr>
              <a:t>motivated</a:t>
            </a: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 to master skills that will help them in a career. Point out that self-regulated learning is essential for learning new skills or concepts in the workplace. Motivation and self-satisfaction improve when students have success with the use of effective learning techniques (Zimmerman, 2002; </a:t>
            </a:r>
            <a:r>
              <a:rPr lang="en-US" sz="1100" dirty="0" err="1" smtClean="0">
                <a:effectLst/>
                <a:latin typeface="Times New Roman" panose="02020603050405020304" pitchFamily="18" charset="0"/>
                <a:ea typeface="Calibri" panose="020F0502020204030204" pitchFamily="34" charset="0"/>
                <a:cs typeface="Times New Roman" panose="02020603050405020304" pitchFamily="18" charset="0"/>
              </a:rPr>
              <a:t>Zumbrunn</a:t>
            </a: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 et al., 2011). Promote students’ positive self-perceptions of competence and motivational beliefs. You cannot underestimate the power of belief. </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FontTx/>
              <a:buNone/>
            </a:pP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FontTx/>
              <a:buNone/>
            </a:pPr>
            <a:r>
              <a:rPr lang="en-US" sz="1100" u="sng" dirty="0" smtClean="0">
                <a:effectLst/>
                <a:latin typeface="Times New Roman" panose="02020603050405020304" pitchFamily="18" charset="0"/>
                <a:ea typeface="Calibri" panose="020F0502020204030204" pitchFamily="34" charset="0"/>
                <a:cs typeface="Times New Roman" panose="02020603050405020304" pitchFamily="18" charset="0"/>
              </a:rPr>
              <a:t>Self-efficacy</a:t>
            </a: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 has been defined as "beliefs about [learners] capabilities to exercise control over their own level of functioning and over events that affect their lives" (Bandura, 1993, p. 118).  Perceptions of self-efficacy are critical.</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FontTx/>
              <a:buNone/>
            </a:pP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Students' perceptions of self-efficacy influence the goals they set, their commitment to those goals, and the learning strategies employed. Low perceptions of self-efficacy undermine students' willingness to invest effort in tasks.</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FontTx/>
              <a:buNone/>
            </a:pPr>
            <a:r>
              <a:rPr lang="en-US" sz="800"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FontTx/>
              <a:buNone/>
            </a:pP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Turning students on to their own capacity to believe in themselves is an incredibly powerful teaching tool. Our students are going to have to put in a lot of effort to improve their writing and other basic skills – help them understand the value of that effort and supply some new self-talk scripts.</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FontTx/>
              <a:buNone/>
            </a:pPr>
            <a:r>
              <a:rPr lang="en-US" sz="800"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FontTx/>
              <a:buNone/>
            </a:pPr>
            <a:r>
              <a:rPr lang="en-US" sz="1100" u="sng" dirty="0" smtClean="0">
                <a:effectLst/>
                <a:latin typeface="Times New Roman" panose="02020603050405020304" pitchFamily="18" charset="0"/>
                <a:ea typeface="Calibri" panose="020F0502020204030204" pitchFamily="34" charset="0"/>
                <a:cs typeface="Times New Roman" panose="02020603050405020304" pitchFamily="18" charset="0"/>
              </a:rPr>
              <a:t>Encourage</a:t>
            </a: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 students to ask for help when they need it. Strive to create a two-way, open dialog.</a:t>
            </a:r>
          </a:p>
          <a:p>
            <a:pPr marL="0" marR="0" indent="0">
              <a:lnSpc>
                <a:spcPct val="107000"/>
              </a:lnSpc>
              <a:spcBef>
                <a:spcPts val="0"/>
              </a:spcBef>
              <a:spcAft>
                <a:spcPts val="0"/>
              </a:spcAft>
              <a:buFontTx/>
              <a:buNone/>
            </a:pPr>
            <a:endParaRPr lang="en-US" sz="11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158750" indent="0">
              <a:buNone/>
            </a:pPr>
            <a:endParaRPr lang="en-US" dirty="0"/>
          </a:p>
        </p:txBody>
      </p:sp>
    </p:spTree>
    <p:extLst>
      <p:ext uri="{BB962C8B-B14F-4D97-AF65-F5344CB8AC3E}">
        <p14:creationId xmlns:p14="http://schemas.microsoft.com/office/powerpoint/2010/main" val="26788276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nSpc>
                <a:spcPct val="107000"/>
              </a:lnSpc>
              <a:spcBef>
                <a:spcPts val="0"/>
              </a:spcBef>
              <a:spcAft>
                <a:spcPts val="0"/>
              </a:spcAft>
              <a:buFontTx/>
              <a:buNone/>
            </a:pP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Differentiating instruction is defined as the planning and delivery of classroom instruction that considers the varied levels of readiness, learning needs, and interests of each student in the class. Instructors practice this by using a range of routines and tools to engage learners at varying levels of readiness in multiple ways and by offering students options for demonstrating their understanding and mastery of the material.</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FontTx/>
              <a:buNone/>
            </a:pPr>
            <a:r>
              <a:rPr lang="en-US" sz="800"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FontTx/>
              <a:buNone/>
            </a:pP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Differentiating instruction encompasses an instructors’ response to learner differences by adapting curriculum and instruction on six dimensions: </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FontTx/>
              <a:buNone/>
            </a:pPr>
            <a:r>
              <a:rPr lang="en-US" sz="100" u="none" strike="noStrike"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FontTx/>
              <a:buNone/>
            </a:pPr>
            <a:r>
              <a:rPr lang="en-US" sz="1100" u="sng" dirty="0" smtClean="0">
                <a:effectLst/>
                <a:latin typeface="Times New Roman" panose="02020603050405020304" pitchFamily="18" charset="0"/>
                <a:ea typeface="Calibri" panose="020F0502020204030204" pitchFamily="34" charset="0"/>
                <a:cs typeface="Times New Roman" panose="02020603050405020304" pitchFamily="18" charset="0"/>
              </a:rPr>
              <a:t>Teacher-dependent:</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FontTx/>
              <a:buNone/>
            </a:pPr>
            <a:r>
              <a:rPr lang="en-US" sz="1100" i="1" dirty="0" smtClean="0">
                <a:effectLst/>
                <a:latin typeface="Times New Roman" panose="02020603050405020304" pitchFamily="18" charset="0"/>
                <a:ea typeface="Calibri" panose="020F0502020204030204" pitchFamily="34" charset="0"/>
                <a:cs typeface="Times New Roman" panose="02020603050405020304" pitchFamily="18" charset="0"/>
              </a:rPr>
              <a:t>Content</a:t>
            </a: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 Ideas to consider for adapting the content, or the ‘what’ of the lesson should include:</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FontTx/>
              <a:buNone/>
            </a:pP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Change lesson complexity</a:t>
            </a:r>
            <a:r>
              <a:rPr lang="en-US" sz="1200"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12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b="0" i="0" dirty="0" smtClean="0">
                <a:effectLst/>
                <a:latin typeface="Times New Roman" panose="02020603050405020304" pitchFamily="18" charset="0"/>
                <a:ea typeface="Calibri" panose="020F0502020204030204" pitchFamily="34" charset="0"/>
                <a:cs typeface="Times New Roman" panose="02020603050405020304" pitchFamily="18" charset="0"/>
              </a:rPr>
              <a:t>Utilize</a:t>
            </a: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 multiple resources:  narrative, informational, multi-media, expert/guest speakers</a:t>
            </a:r>
            <a:r>
              <a:rPr lang="en-US" sz="1200"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12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0" dirty="0" smtClean="0">
                <a:effectLst/>
                <a:latin typeface="Times New Roman" panose="02020603050405020304" pitchFamily="18" charset="0"/>
                <a:ea typeface="Calibri" panose="020F0502020204030204" pitchFamily="34" charset="0"/>
                <a:cs typeface="Times New Roman" panose="02020603050405020304" pitchFamily="18" charset="0"/>
              </a:rPr>
              <a:t>Lesson</a:t>
            </a: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 context: Classrooms, programs, communities, virtual</a:t>
            </a:r>
          </a:p>
          <a:p>
            <a:pPr marL="0" marR="0" indent="0">
              <a:lnSpc>
                <a:spcPct val="107000"/>
              </a:lnSpc>
              <a:spcBef>
                <a:spcPts val="0"/>
              </a:spcBef>
              <a:spcAft>
                <a:spcPts val="0"/>
              </a:spcAft>
              <a:buFontTx/>
              <a:buNone/>
            </a:pP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FontTx/>
              <a:buNone/>
            </a:pPr>
            <a:r>
              <a:rPr lang="en-US" sz="1100" i="1" dirty="0" smtClean="0">
                <a:effectLst/>
                <a:latin typeface="Times New Roman" panose="02020603050405020304" pitchFamily="18" charset="0"/>
                <a:ea typeface="Calibri" panose="020F0502020204030204" pitchFamily="34" charset="0"/>
                <a:cs typeface="Times New Roman" panose="02020603050405020304" pitchFamily="18" charset="0"/>
              </a:rPr>
              <a:t>Process</a:t>
            </a: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 Ideas to consider for adapting the process, or the ‘how’ of a lesson should include:</a:t>
            </a:r>
            <a:r>
              <a:rPr lang="en-US" sz="12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Change how you direct instruction: whole group, small group, individual;</a:t>
            </a:r>
            <a:r>
              <a:rPr lang="en-US" sz="11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Chunk and compress material;</a:t>
            </a:r>
            <a:r>
              <a:rPr lang="en-US" sz="11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Change how you structure cooperative activities: Be flexible, change classroom groupings and peer activities;</a:t>
            </a:r>
            <a:r>
              <a:rPr lang="en-US" sz="11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Change the way you structure inquiry. Use problem-based learning, service learning, performance, etc.</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FontTx/>
              <a:buNone/>
            </a:pP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FontTx/>
              <a:buNone/>
            </a:pPr>
            <a:r>
              <a:rPr lang="en-US" sz="1100" i="1" dirty="0" smtClean="0">
                <a:effectLst/>
                <a:latin typeface="Times New Roman" panose="02020603050405020304" pitchFamily="18" charset="0"/>
                <a:ea typeface="Calibri" panose="020F0502020204030204" pitchFamily="34" charset="0"/>
                <a:cs typeface="Times New Roman" panose="02020603050405020304" pitchFamily="18" charset="0"/>
              </a:rPr>
              <a:t>Product</a:t>
            </a: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 Ideas to consider for adapting the product, or the ‘result’ of a lesson should include:</a:t>
            </a:r>
            <a:r>
              <a:rPr lang="en-US" sz="12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Expect student work that reflects multiple intelligences</a:t>
            </a:r>
            <a:r>
              <a:rPr lang="en-US" sz="1200"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12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Assess completeness through various means: portfolios, rubrics, peer reviews, performance, etc.</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FontTx/>
              <a:buNone/>
            </a:pP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FontTx/>
              <a:buNone/>
            </a:pPr>
            <a:r>
              <a:rPr lang="en-US" sz="1100" u="sng" dirty="0" smtClean="0">
                <a:effectLst/>
                <a:latin typeface="Times New Roman" panose="02020603050405020304" pitchFamily="18" charset="0"/>
                <a:ea typeface="Calibri" panose="020F0502020204030204" pitchFamily="34" charset="0"/>
                <a:cs typeface="Times New Roman" panose="02020603050405020304" pitchFamily="18" charset="0"/>
              </a:rPr>
              <a:t>Learner-dependent: </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FontTx/>
              <a:buNone/>
            </a:pPr>
            <a:r>
              <a:rPr lang="en-US" sz="1100" i="1" dirty="0" smtClean="0">
                <a:effectLst/>
                <a:latin typeface="Times New Roman" panose="02020603050405020304" pitchFamily="18" charset="0"/>
                <a:ea typeface="Calibri" panose="020F0502020204030204" pitchFamily="34" charset="0"/>
                <a:cs typeface="Times New Roman" panose="02020603050405020304" pitchFamily="18" charset="0"/>
              </a:rPr>
              <a:t>Interest</a:t>
            </a: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 What are your student's interests? Find out by using journals, informal conversations/ice breakers, sharing opportunities with the whole class, community events</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FontTx/>
              <a:buNone/>
            </a:pPr>
            <a:r>
              <a:rPr lang="en-US" sz="800"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FontTx/>
              <a:buNone/>
            </a:pPr>
            <a:r>
              <a:rPr lang="en-US" sz="1100" i="1" dirty="0" smtClean="0">
                <a:effectLst/>
                <a:latin typeface="Times New Roman" panose="02020603050405020304" pitchFamily="18" charset="0"/>
                <a:ea typeface="Calibri" panose="020F0502020204030204" pitchFamily="34" charset="0"/>
                <a:cs typeface="Times New Roman" panose="02020603050405020304" pitchFamily="18" charset="0"/>
              </a:rPr>
              <a:t>Profile</a:t>
            </a: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-Ideas to consider for accommodating learning profiles (strengths, weaknesses, gaps) by identifying:</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FontTx/>
              <a:buNone/>
            </a:pP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disability screening results: know how to accommodate learning &amp; attention difficulties, cultural &amp; linguistic factors, health &amp; wellness factors, age &amp; years of school setting, past educational and academic experiences</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FontTx/>
              <a:buNone/>
            </a:pP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FontTx/>
              <a:buNone/>
            </a:pPr>
            <a:r>
              <a:rPr lang="en-US" sz="1100" i="1" dirty="0" smtClean="0">
                <a:effectLst/>
                <a:latin typeface="Times New Roman" panose="02020603050405020304" pitchFamily="18" charset="0"/>
                <a:ea typeface="Calibri" panose="020F0502020204030204" pitchFamily="34" charset="0"/>
                <a:cs typeface="Times New Roman" panose="02020603050405020304" pitchFamily="18" charset="0"/>
              </a:rPr>
              <a:t>Readiness:</a:t>
            </a: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 Beyond test scores, what do you know about your learner’s readiness as evidenced by past educational achievement, background knowledge, self-efficacy (how do they attribute success &amp; effort)</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158750" indent="0">
              <a:buFontTx/>
              <a:buNone/>
            </a:pPr>
            <a:r>
              <a:rPr lang="en-US" sz="1100" dirty="0" smtClean="0">
                <a:effectLst/>
                <a:latin typeface="Times New Roman" panose="02020603050405020304" pitchFamily="18" charset="0"/>
                <a:ea typeface="Calibri" panose="020F0502020204030204" pitchFamily="34" charset="0"/>
              </a:rPr>
              <a:t/>
            </a:r>
            <a:br>
              <a:rPr lang="en-US" sz="1100" dirty="0" smtClean="0">
                <a:effectLst/>
                <a:latin typeface="Times New Roman" panose="02020603050405020304" pitchFamily="18" charset="0"/>
                <a:ea typeface="Calibri" panose="020F0502020204030204" pitchFamily="34" charset="0"/>
              </a:rPr>
            </a:br>
            <a:endParaRPr lang="en-US" dirty="0"/>
          </a:p>
        </p:txBody>
      </p:sp>
    </p:spTree>
    <p:extLst>
      <p:ext uri="{BB962C8B-B14F-4D97-AF65-F5344CB8AC3E}">
        <p14:creationId xmlns:p14="http://schemas.microsoft.com/office/powerpoint/2010/main" val="1527393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smtClean="0"/>
              <a:t>WIOA Section 242 (C) requires that local programs develop, replicate and disseminate information on best practices and</a:t>
            </a:r>
            <a:r>
              <a:rPr lang="en-US" baseline="0" dirty="0" smtClean="0"/>
              <a:t> innovations such as:</a:t>
            </a:r>
          </a:p>
          <a:p>
            <a:pPr marL="158750" indent="0">
              <a:buNone/>
            </a:pPr>
            <a:endParaRPr lang="en-US" baseline="0" dirty="0" smtClean="0"/>
          </a:p>
          <a:p>
            <a:pPr marL="387350" indent="-228600">
              <a:buAutoNum type="arabicParenR"/>
            </a:pPr>
            <a:r>
              <a:rPr lang="en-US" baseline="0" dirty="0" smtClean="0"/>
              <a:t>The identification of effective strategies for working with adults with learning disabilities and with adults who are English language learners</a:t>
            </a:r>
          </a:p>
          <a:p>
            <a:pPr marL="387350" indent="-228600">
              <a:buAutoNum type="arabicParenR"/>
            </a:pPr>
            <a:r>
              <a:rPr lang="en-US" baseline="0" dirty="0" smtClean="0"/>
              <a:t>Integrated education and training programs</a:t>
            </a:r>
          </a:p>
          <a:p>
            <a:pPr marL="387350" indent="-228600">
              <a:buAutoNum type="arabicParenR"/>
            </a:pPr>
            <a:r>
              <a:rPr lang="en-US" baseline="0" dirty="0" smtClean="0"/>
              <a:t>Workplace adult education and literacy activities</a:t>
            </a:r>
          </a:p>
          <a:p>
            <a:pPr marL="387350" indent="-228600">
              <a:buAutoNum type="arabicParenR"/>
            </a:pPr>
            <a:r>
              <a:rPr lang="en-US" dirty="0" smtClean="0"/>
              <a:t>Postsecondary education and training programs</a:t>
            </a:r>
          </a:p>
          <a:p>
            <a:pPr marL="158750" indent="0">
              <a:buNone/>
            </a:pPr>
            <a:endParaRPr lang="en-US" dirty="0" smtClean="0"/>
          </a:p>
          <a:p>
            <a:pPr marL="158750" indent="0">
              <a:buNone/>
            </a:pPr>
            <a:r>
              <a:rPr lang="en-US" dirty="0" smtClean="0"/>
              <a:t>Because of this local</a:t>
            </a:r>
            <a:r>
              <a:rPr lang="en-US" baseline="0" dirty="0" smtClean="0"/>
              <a:t> instructors are expected to share promising practices at conferences (state, regional or national), through publications or other means. During monthly director’s meetings, local directors are also afforded the opportunity to share promising practices that are occurring in their site. In addition, once per quarter all local directors and workforce managers throughout the State meet virtually in what is called a ‘Meet and Greet’ to share promising practices that are occurring in the region.</a:t>
            </a:r>
            <a:endParaRPr lang="en-US" dirty="0"/>
          </a:p>
        </p:txBody>
      </p:sp>
    </p:spTree>
    <p:extLst>
      <p:ext uri="{BB962C8B-B14F-4D97-AF65-F5344CB8AC3E}">
        <p14:creationId xmlns:p14="http://schemas.microsoft.com/office/powerpoint/2010/main" val="25374937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70b3ebe10b_0_22: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2" name="Google Shape;672;g70b3ebe10b_0_22: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12943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smtClean="0"/>
              <a:t>The SIA checklist is a required observational tool that must be used by all AE</a:t>
            </a:r>
            <a:r>
              <a:rPr lang="en-US" baseline="0" dirty="0" smtClean="0"/>
              <a:t> programs in Wyoming. Local directors are required to observe each instructor’s lesson at least once per year utilizing this multi-paged form. Copies of the completed review are to be maintained in each instructor’s local file and these are subject to State review through the monitoring process. A copy of the SIA checklist is available on the Commission’s website.</a:t>
            </a:r>
            <a:endParaRPr lang="en-US" dirty="0"/>
          </a:p>
        </p:txBody>
      </p:sp>
    </p:spTree>
    <p:extLst>
      <p:ext uri="{BB962C8B-B14F-4D97-AF65-F5344CB8AC3E}">
        <p14:creationId xmlns:p14="http://schemas.microsoft.com/office/powerpoint/2010/main" val="14817348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smtClean="0"/>
              <a:t>All LACES users</a:t>
            </a:r>
            <a:r>
              <a:rPr lang="en-US" baseline="0" dirty="0" smtClean="0"/>
              <a:t> in Wyoming are required to complete and submit to the State a copy of Confidentiality Agreement. The signed original must be retained locally and is submit to State monitoring.</a:t>
            </a:r>
            <a:endParaRPr lang="en-US" dirty="0"/>
          </a:p>
        </p:txBody>
      </p:sp>
    </p:spTree>
    <p:extLst>
      <p:ext uri="{BB962C8B-B14F-4D97-AF65-F5344CB8AC3E}">
        <p14:creationId xmlns:p14="http://schemas.microsoft.com/office/powerpoint/2010/main" val="16918296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smtClean="0"/>
              <a:t>As part of the competitive</a:t>
            </a:r>
            <a:r>
              <a:rPr lang="en-US" baseline="0" dirty="0" smtClean="0"/>
              <a:t> grant competition, local providers are required to submit a completed Instructor Information form for each instructor employed by the program. Thereafter, new instructors are required to complete the form as well. All completed forms must be submitted to the State with hard copies being maintained locally as these are submit to State monitoring.</a:t>
            </a:r>
            <a:endParaRPr lang="en-US" dirty="0"/>
          </a:p>
        </p:txBody>
      </p:sp>
    </p:spTree>
    <p:extLst>
      <p:ext uri="{BB962C8B-B14F-4D97-AF65-F5344CB8AC3E}">
        <p14:creationId xmlns:p14="http://schemas.microsoft.com/office/powerpoint/2010/main" val="4175953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70b3ebe10b_0_22: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2" name="Google Shape;672;g70b3ebe10b_0_22: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WIOA §231(e)(9)</a:t>
            </a:r>
            <a:r>
              <a:rPr lang="en-US" baseline="0" dirty="0" smtClean="0"/>
              <a:t> requires that “providers activities are delivered by well-trained instructors, counselors, and administrators who meet any minimum qualifications stabled by the State, where applicable, and who have access to high quality professional development, including through electronic means.”</a:t>
            </a:r>
          </a:p>
          <a:p>
            <a:pPr marL="0" lvl="0" indent="0" algn="l" rtl="0">
              <a:spcBef>
                <a:spcPts val="0"/>
              </a:spcBef>
              <a:spcAft>
                <a:spcPts val="0"/>
              </a:spcAft>
              <a:buNone/>
            </a:pPr>
            <a:endParaRPr lang="en-US" baseline="0" dirty="0" smtClean="0"/>
          </a:p>
          <a:p>
            <a:pPr marL="0" lvl="0" indent="0" algn="l" rtl="0">
              <a:spcBef>
                <a:spcPts val="0"/>
              </a:spcBef>
              <a:spcAft>
                <a:spcPts val="0"/>
              </a:spcAft>
              <a:buNone/>
            </a:pPr>
            <a:r>
              <a:rPr lang="en-US" baseline="0" dirty="0" smtClean="0"/>
              <a:t>It is for this reason that the State has adopted a Three Tiered Approach to Professional Development.</a:t>
            </a:r>
            <a:endParaRPr dirty="0"/>
          </a:p>
        </p:txBody>
      </p:sp>
    </p:spTree>
    <p:extLst>
      <p:ext uri="{BB962C8B-B14F-4D97-AF65-F5344CB8AC3E}">
        <p14:creationId xmlns:p14="http://schemas.microsoft.com/office/powerpoint/2010/main" val="522031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smtClean="0"/>
              <a:t>The Adult</a:t>
            </a:r>
            <a:r>
              <a:rPr lang="en-US" baseline="0" dirty="0" smtClean="0"/>
              <a:t> Education section of the Commission’s website provides local directors, instructors, and students with a wealth of information about programs in Wyoming. Some of the topics available through this website are shown on the slide.</a:t>
            </a:r>
            <a:endParaRPr lang="en-US" dirty="0"/>
          </a:p>
        </p:txBody>
      </p:sp>
    </p:spTree>
    <p:extLst>
      <p:ext uri="{BB962C8B-B14F-4D97-AF65-F5344CB8AC3E}">
        <p14:creationId xmlns:p14="http://schemas.microsoft.com/office/powerpoint/2010/main" val="42515775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70b3ebe10b_0_22: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2" name="Google Shape;672;g70b3ebe10b_0_22: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The last</a:t>
            </a:r>
            <a:r>
              <a:rPr lang="en-US" baseline="0" dirty="0" smtClean="0"/>
              <a:t> </a:t>
            </a:r>
            <a:r>
              <a:rPr lang="en-US" baseline="0" dirty="0" smtClean="0"/>
              <a:t>slides </a:t>
            </a:r>
            <a:r>
              <a:rPr lang="en-US" baseline="0" dirty="0" smtClean="0"/>
              <a:t>in this unit are samples of optional forms that programs may use and are available from the Commission’s website.</a:t>
            </a:r>
            <a:endParaRPr dirty="0"/>
          </a:p>
        </p:txBody>
      </p:sp>
    </p:spTree>
    <p:extLst>
      <p:ext uri="{BB962C8B-B14F-4D97-AF65-F5344CB8AC3E}">
        <p14:creationId xmlns:p14="http://schemas.microsoft.com/office/powerpoint/2010/main" val="4230829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602979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nSpc>
                <a:spcPct val="107000"/>
              </a:lnSpc>
              <a:spcBef>
                <a:spcPts val="0"/>
              </a:spcBef>
              <a:spcAft>
                <a:spcPts val="0"/>
              </a:spcAft>
              <a:buFontTx/>
              <a:buNone/>
            </a:pP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This </a:t>
            </a: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self-assessment, Levels 1 &amp; 2, is designed for relatively new instructors—those with up to two-three years of Basic Skills teaching experience. </a:t>
            </a:r>
          </a:p>
          <a:p>
            <a:pPr marL="0" marR="0" indent="0">
              <a:lnSpc>
                <a:spcPct val="107000"/>
              </a:lnSpc>
              <a:spcBef>
                <a:spcPts val="0"/>
              </a:spcBef>
              <a:spcAft>
                <a:spcPts val="0"/>
              </a:spcAft>
              <a:buFontTx/>
              <a:buNone/>
            </a:pP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 </a:t>
            </a:r>
          </a:p>
          <a:p>
            <a:pPr marL="0" marR="0" indent="0">
              <a:lnSpc>
                <a:spcPct val="107000"/>
              </a:lnSpc>
              <a:spcBef>
                <a:spcPts val="0"/>
              </a:spcBef>
              <a:spcAft>
                <a:spcPts val="0"/>
              </a:spcAft>
              <a:buFontTx/>
              <a:buNone/>
            </a:pP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The self-assessment instrument addresses </a:t>
            </a:r>
            <a:r>
              <a:rPr lang="en-US" sz="1100" b="1" dirty="0" smtClean="0">
                <a:effectLst/>
                <a:latin typeface="Times New Roman" panose="02020603050405020304" pitchFamily="18" charset="0"/>
                <a:ea typeface="Calibri" panose="020F0502020204030204" pitchFamily="34" charset="0"/>
                <a:cs typeface="Times New Roman" panose="02020603050405020304" pitchFamily="18" charset="0"/>
              </a:rPr>
              <a:t>core</a:t>
            </a: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 knowledge and skills that Basic Skills instructors need for effective performance. It is not intended to be all-inclusive. After </a:t>
            </a: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instructor’s </a:t>
            </a: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feel comfortable with </a:t>
            </a: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their </a:t>
            </a: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performance in all of the Level 1 &amp; 2 practices, </a:t>
            </a: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the</a:t>
            </a:r>
            <a:r>
              <a:rPr lang="en-US" sz="1100" baseline="0" dirty="0" smtClean="0">
                <a:effectLst/>
                <a:latin typeface="Times New Roman" panose="02020603050405020304" pitchFamily="18" charset="0"/>
                <a:ea typeface="Calibri" panose="020F0502020204030204" pitchFamily="34" charset="0"/>
                <a:cs typeface="Times New Roman" panose="02020603050405020304" pitchFamily="18" charset="0"/>
              </a:rPr>
              <a:t> program manager </a:t>
            </a: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will want to progress </a:t>
            </a: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the instructor to the next level form: </a:t>
            </a: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Levels 3 &amp; 4, which provides a continuum to higher-level teaching practices.</a:t>
            </a:r>
          </a:p>
          <a:p>
            <a:pPr marL="158750" indent="0">
              <a:buNone/>
            </a:pPr>
            <a:endParaRPr lang="en-US" dirty="0"/>
          </a:p>
        </p:txBody>
      </p:sp>
    </p:spTree>
    <p:extLst>
      <p:ext uri="{BB962C8B-B14F-4D97-AF65-F5344CB8AC3E}">
        <p14:creationId xmlns:p14="http://schemas.microsoft.com/office/powerpoint/2010/main" val="28894091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nSpc>
                <a:spcPct val="107000"/>
              </a:lnSpc>
              <a:spcBef>
                <a:spcPts val="0"/>
              </a:spcBef>
              <a:spcAft>
                <a:spcPts val="0"/>
              </a:spcAft>
              <a:buFontTx/>
              <a:buNone/>
            </a:pP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This </a:t>
            </a: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self-assessment: Levels 3 &amp; 4, is designed for instructors who have been teaching in the Basic Skills program for more than two years.</a:t>
            </a:r>
          </a:p>
          <a:p>
            <a:pPr marL="0" marR="0" indent="0">
              <a:lnSpc>
                <a:spcPct val="107000"/>
              </a:lnSpc>
              <a:spcBef>
                <a:spcPts val="0"/>
              </a:spcBef>
              <a:spcAft>
                <a:spcPts val="0"/>
              </a:spcAft>
              <a:buFontTx/>
              <a:buNone/>
            </a:pP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 </a:t>
            </a:r>
          </a:p>
          <a:p>
            <a:pPr marL="0" marR="0" indent="0">
              <a:lnSpc>
                <a:spcPct val="107000"/>
              </a:lnSpc>
              <a:spcBef>
                <a:spcPts val="0"/>
              </a:spcBef>
              <a:spcAft>
                <a:spcPts val="0"/>
              </a:spcAft>
              <a:buFontTx/>
              <a:buNone/>
            </a:pP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This self-assessment instrument builds upon the skills and knowledge addressed in the Level 1 &amp; 2 assessment, which covered core knowledge and skills that Basic Skills instructors need for effective performance. </a:t>
            </a:r>
          </a:p>
          <a:p>
            <a:pPr marL="0" marR="0" indent="0">
              <a:lnSpc>
                <a:spcPct val="107000"/>
              </a:lnSpc>
              <a:spcBef>
                <a:spcPts val="0"/>
              </a:spcBef>
              <a:spcAft>
                <a:spcPts val="0"/>
              </a:spcAft>
              <a:buFontTx/>
              <a:buNone/>
            </a:pPr>
            <a:endParaRPr lang="en-US" sz="11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FontTx/>
              <a:buNone/>
            </a:pPr>
            <a:r>
              <a:rPr lang="en-US" sz="1100" dirty="0" smtClean="0">
                <a:effectLst/>
                <a:latin typeface="Times New Roman" panose="02020603050405020304" pitchFamily="18" charset="0"/>
                <a:ea typeface="Calibri" panose="020F0502020204030204" pitchFamily="34" charset="0"/>
              </a:rPr>
              <a:t>This instrument is not intended to be all-inclusive. It will, however, give you a good idea of critical competencies needed for effective instructional delivery as instructors expand their skills in the Basic Skills program</a:t>
            </a:r>
            <a:endParaRPr lang="en-US" dirty="0"/>
          </a:p>
        </p:txBody>
      </p:sp>
    </p:spTree>
    <p:extLst>
      <p:ext uri="{BB962C8B-B14F-4D97-AF65-F5344CB8AC3E}">
        <p14:creationId xmlns:p14="http://schemas.microsoft.com/office/powerpoint/2010/main" val="39803268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smtClean="0"/>
              <a:t>The final program evaluative tool looks at the quality of the program manager and gives instructors an opportunity to evaluate their local director. This is an optional tool that programs can utilize as it can</a:t>
            </a:r>
            <a:r>
              <a:rPr lang="en-US" baseline="0" dirty="0" smtClean="0"/>
              <a:t> help facilitate and identify areas in the program which need to be addressed for program improvement.</a:t>
            </a:r>
            <a:endParaRPr lang="en-US" dirty="0"/>
          </a:p>
        </p:txBody>
      </p:sp>
    </p:spTree>
    <p:extLst>
      <p:ext uri="{BB962C8B-B14F-4D97-AF65-F5344CB8AC3E}">
        <p14:creationId xmlns:p14="http://schemas.microsoft.com/office/powerpoint/2010/main" val="31260836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smtClean="0"/>
              <a:t>This assessment instrument can be used to provide instructors with an opportunity to review the local program manager’s competencies.</a:t>
            </a:r>
            <a:endParaRPr lang="en-US" dirty="0"/>
          </a:p>
        </p:txBody>
      </p:sp>
    </p:spTree>
    <p:extLst>
      <p:ext uri="{BB962C8B-B14F-4D97-AF65-F5344CB8AC3E}">
        <p14:creationId xmlns:p14="http://schemas.microsoft.com/office/powerpoint/2010/main" val="5152358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70a89db416_0_7314: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70a89db416_0_7314: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3386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70b3ebe10b_0_22: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2" name="Google Shape;672;g70b3ebe10b_0_22: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Teaching and learning that meets the expectations of college- and career-ready standards is challenging, intellectually</a:t>
            </a:r>
          </a:p>
          <a:p>
            <a:pPr marL="0" lvl="0" indent="0" algn="l" rtl="0">
              <a:spcBef>
                <a:spcPts val="0"/>
              </a:spcBef>
              <a:spcAft>
                <a:spcPts val="0"/>
              </a:spcAft>
              <a:buNone/>
            </a:pPr>
            <a:r>
              <a:rPr lang="en-US" dirty="0" smtClean="0"/>
              <a:t>demanding work. High-quality instructional materials are one essential resource for bringing the standards to life. However, teacher</a:t>
            </a:r>
            <a:r>
              <a:rPr lang="en-US" baseline="0" dirty="0" smtClean="0"/>
              <a:t> </a:t>
            </a:r>
            <a:r>
              <a:rPr lang="en-US" dirty="0" smtClean="0"/>
              <a:t>professional learning  is </a:t>
            </a:r>
            <a:r>
              <a:rPr lang="en-US" b="1" dirty="0" smtClean="0"/>
              <a:t>essential</a:t>
            </a:r>
            <a:r>
              <a:rPr lang="en-US" dirty="0" smtClean="0"/>
              <a:t> to success—for planning instruction that translates the learning expectations into rich</a:t>
            </a:r>
            <a:r>
              <a:rPr lang="en-US" baseline="0" dirty="0" smtClean="0"/>
              <a:t> </a:t>
            </a:r>
            <a:r>
              <a:rPr lang="en-US" dirty="0" smtClean="0"/>
              <a:t>learning experiences for students, and for using student learning data to continuously improve practice.</a:t>
            </a:r>
            <a:endParaRPr dirty="0"/>
          </a:p>
        </p:txBody>
      </p:sp>
    </p:spTree>
    <p:extLst>
      <p:ext uri="{BB962C8B-B14F-4D97-AF65-F5344CB8AC3E}">
        <p14:creationId xmlns:p14="http://schemas.microsoft.com/office/powerpoint/2010/main" val="41108751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smtClean="0"/>
              <a:t>Local trainings can include in-service,</a:t>
            </a:r>
            <a:r>
              <a:rPr lang="en-US" baseline="0" dirty="0" smtClean="0"/>
              <a:t> meetings with staff, etc. on topics related to program improvement, program performance or any other topic of relevance to the local program.</a:t>
            </a:r>
          </a:p>
          <a:p>
            <a:pPr marL="158750" indent="0">
              <a:buNone/>
            </a:pPr>
            <a:endParaRPr lang="en-US" baseline="0" dirty="0" smtClean="0"/>
          </a:p>
          <a:p>
            <a:pPr marL="158750" indent="0">
              <a:buNone/>
            </a:pPr>
            <a:r>
              <a:rPr lang="en-US" baseline="0" dirty="0" smtClean="0"/>
              <a:t>State sponsored trainings include the State institute, LACES trainings, and any other specialized trainings deemed necessary by the State.</a:t>
            </a:r>
          </a:p>
          <a:p>
            <a:pPr marL="158750" indent="0">
              <a:buNone/>
            </a:pPr>
            <a:endParaRPr lang="en-US" baseline="0" dirty="0" smtClean="0"/>
          </a:p>
          <a:p>
            <a:pPr marL="158750" indent="0">
              <a:buNone/>
            </a:pPr>
            <a:r>
              <a:rPr lang="en-US" baseline="0" dirty="0" smtClean="0"/>
              <a:t>Regional and national trainings can include participation/enrollment in LINCS courses, COABE, MPAEA conferences, NRS trainings, and/or any other trainings that a staff member may be interested in pursuing.</a:t>
            </a:r>
          </a:p>
          <a:p>
            <a:pPr marL="158750" indent="0">
              <a:buNone/>
            </a:pPr>
            <a:endParaRPr lang="en-US" baseline="0" dirty="0" smtClean="0"/>
          </a:p>
          <a:p>
            <a:pPr marL="158750" indent="0">
              <a:buNone/>
            </a:pPr>
            <a:r>
              <a:rPr lang="en-US" baseline="0" dirty="0" smtClean="0"/>
              <a:t>Planning for all three levels must occur and is part of the budgetary process described in the previous unit.</a:t>
            </a:r>
            <a:endParaRPr lang="en-US" dirty="0"/>
          </a:p>
        </p:txBody>
      </p:sp>
    </p:spTree>
    <p:extLst>
      <p:ext uri="{BB962C8B-B14F-4D97-AF65-F5344CB8AC3E}">
        <p14:creationId xmlns:p14="http://schemas.microsoft.com/office/powerpoint/2010/main" val="12194740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70b3ebe10b_0_22: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2" name="Google Shape;672;g70b3ebe10b_0_22: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Through the LINCS Community of Practice, self-paced ONLINE courses, and searchable resources, adult education practitioners nationwide harness the power of collaboration and sharing to improve educational outcomes.</a:t>
            </a:r>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dirty="0" smtClean="0"/>
              <a:t>The LINCS network, supported by OCTAE, is a free resource available to all AE instructors. As courses are completed, instructors are required to submit copies of earned certificates to the program director</a:t>
            </a:r>
            <a:r>
              <a:rPr lang="en-US" baseline="0" dirty="0" smtClean="0"/>
              <a:t> who must retain a copy in the local instructors’ file. These are subject to audit by the State. Once a certificate is completed the information must also be entered into LACES.</a:t>
            </a:r>
            <a:endParaRPr lang="en-US" dirty="0" smtClean="0"/>
          </a:p>
        </p:txBody>
      </p:sp>
    </p:spTree>
    <p:extLst>
      <p:ext uri="{BB962C8B-B14F-4D97-AF65-F5344CB8AC3E}">
        <p14:creationId xmlns:p14="http://schemas.microsoft.com/office/powerpoint/2010/main" val="4084877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70b3ebe10b_0_22: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2" name="Google Shape;672;g70b3ebe10b_0_22: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COABE</a:t>
            </a:r>
            <a:r>
              <a:rPr lang="en-US" baseline="0" dirty="0" smtClean="0"/>
              <a:t> is a national coalition for Adult Education that promotes, advocates, and conducts literacy and lifelong education efforts. Throughout the year, COABE sponsors webinars and trainings on various topics that are considered free resource to all individuals with a membership. Resources available from COABE include lesson plans, videos, apps, conference presentations, and various other professional development resources. The COABE yearly conference is one that many Adult Education staff look forward to as it presents opportunities to connect with other Adult Education staff throughout the country while learning about promising practices taking place in other AE programs. Participation in this conference is typically grant or institutionally funded and is planned for through the 3-tier planning tool that directors use for budgeting purposes.</a:t>
            </a:r>
          </a:p>
          <a:p>
            <a:pPr marL="0" lvl="0" indent="0" algn="l" rtl="0">
              <a:spcBef>
                <a:spcPts val="0"/>
              </a:spcBef>
              <a:spcAft>
                <a:spcPts val="0"/>
              </a:spcAft>
              <a:buNone/>
            </a:pPr>
            <a:endParaRPr lang="en-US" baseline="0" dirty="0" smtClean="0"/>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dirty="0" smtClean="0"/>
              <a:t>Because</a:t>
            </a:r>
            <a:r>
              <a:rPr lang="en-US" baseline="0" dirty="0" smtClean="0"/>
              <a:t> the </a:t>
            </a:r>
            <a:r>
              <a:rPr lang="en-US" dirty="0" smtClean="0"/>
              <a:t>State believes that engagement with COABE is truly</a:t>
            </a:r>
            <a:r>
              <a:rPr lang="en-US" baseline="0" dirty="0" smtClean="0"/>
              <a:t> beneficial, the State </a:t>
            </a:r>
            <a:r>
              <a:rPr lang="en-US" dirty="0" smtClean="0"/>
              <a:t>pays the yearly membership fee for all AE instructors</a:t>
            </a:r>
            <a:r>
              <a:rPr lang="en-US" baseline="0" dirty="0" smtClean="0"/>
              <a:t> &amp; directors in Wyoming.</a:t>
            </a:r>
            <a:endParaRPr dirty="0"/>
          </a:p>
        </p:txBody>
      </p:sp>
    </p:spTree>
    <p:extLst>
      <p:ext uri="{BB962C8B-B14F-4D97-AF65-F5344CB8AC3E}">
        <p14:creationId xmlns:p14="http://schemas.microsoft.com/office/powerpoint/2010/main" val="3484134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70b3ebe10b_0_22: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2" name="Google Shape;672;g70b3ebe10b_0_22: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The Mountain Plains Adult Education Association serves members in a nine-state region. The original charter and founding policies were developed in 1945. The four original states were Colorado, New Mexico, Utah and Wyoming. In 1961, Arizona, Idaho and Nevada joined. Montana became the eighth state in 1988. North Dakota became the ninth state in 2014.</a:t>
            </a:r>
          </a:p>
          <a:p>
            <a:pPr marL="0" lvl="0" indent="0" algn="l" rtl="0">
              <a:spcBef>
                <a:spcPts val="0"/>
              </a:spcBef>
              <a:spcAft>
                <a:spcPts val="0"/>
              </a:spcAft>
              <a:buNone/>
            </a:pPr>
            <a:endParaRPr lang="en-US" sz="1100" b="1" i="0" u="none" strike="noStrike" cap="none" dirty="0" smtClean="0">
              <a:solidFill>
                <a:srgbClr val="000000"/>
              </a:solidFill>
              <a:effectLst/>
              <a:latin typeface="Arial"/>
              <a:ea typeface="Arial"/>
              <a:cs typeface="Arial"/>
              <a:sym typeface="Arial"/>
            </a:endParaRPr>
          </a:p>
          <a:p>
            <a:pPr marL="0" lvl="0" indent="0" algn="l" rtl="0">
              <a:spcBef>
                <a:spcPts val="0"/>
              </a:spcBef>
              <a:spcAft>
                <a:spcPts val="0"/>
              </a:spcAft>
              <a:buNone/>
            </a:pPr>
            <a:r>
              <a:rPr lang="en-US" sz="1100" b="0" i="0" u="none" strike="noStrike" cap="none" dirty="0" smtClean="0">
                <a:solidFill>
                  <a:srgbClr val="000000"/>
                </a:solidFill>
                <a:effectLst/>
                <a:latin typeface="Arial"/>
                <a:ea typeface="Arial"/>
                <a:cs typeface="Arial"/>
                <a:sym typeface="Arial"/>
              </a:rPr>
              <a:t>The Mission of the Mountain Plains Adult Education Association (MPAEA) is to support and promote lifelong learning in the Mountain Plains Region (Arizona, Colorado, Idaho, Montana, Nevada, New Mexico, North Dakota, Utah, Wyoming, and beyond). In order to achieve its mission, the association:</a:t>
            </a:r>
            <a:br>
              <a:rPr lang="en-US" sz="1100" b="0" i="0" u="none" strike="noStrike" cap="none" dirty="0" smtClean="0">
                <a:solidFill>
                  <a:srgbClr val="000000"/>
                </a:solidFill>
                <a:effectLst/>
                <a:latin typeface="Arial"/>
                <a:ea typeface="Arial"/>
                <a:cs typeface="Arial"/>
                <a:sym typeface="Arial"/>
              </a:rPr>
            </a:br>
            <a:endParaRPr lang="en-US" sz="1100" b="0" i="0" u="none" strike="noStrike" cap="none" dirty="0" smtClean="0">
              <a:solidFill>
                <a:srgbClr val="000000"/>
              </a:solidFill>
              <a:effectLst/>
              <a:latin typeface="Arial"/>
              <a:ea typeface="Arial"/>
              <a:cs typeface="Arial"/>
              <a:sym typeface="Arial"/>
            </a:endParaRPr>
          </a:p>
          <a:p>
            <a:r>
              <a:rPr lang="en-US" sz="1100" b="0" i="0" u="none" strike="noStrike" cap="none" dirty="0" smtClean="0">
                <a:solidFill>
                  <a:srgbClr val="000000"/>
                </a:solidFill>
                <a:effectLst/>
                <a:latin typeface="Arial"/>
                <a:ea typeface="Arial"/>
                <a:cs typeface="Arial"/>
                <a:sym typeface="Arial"/>
              </a:rPr>
              <a:t>Promotes and provides professional development opportunities for adult educators,</a:t>
            </a:r>
          </a:p>
          <a:p>
            <a:r>
              <a:rPr lang="en-US" sz="1100" b="0" i="0" u="none" strike="noStrike" cap="none" dirty="0" smtClean="0">
                <a:solidFill>
                  <a:srgbClr val="000000"/>
                </a:solidFill>
                <a:effectLst/>
                <a:latin typeface="Arial"/>
                <a:ea typeface="Arial"/>
                <a:cs typeface="Arial"/>
                <a:sym typeface="Arial"/>
              </a:rPr>
              <a:t>Publishes and distributes relevant information about lifelong learning</a:t>
            </a:r>
          </a:p>
          <a:p>
            <a:r>
              <a:rPr lang="en-US" sz="1100" b="0" i="0" u="none" strike="noStrike" cap="none" dirty="0" smtClean="0">
                <a:solidFill>
                  <a:srgbClr val="000000"/>
                </a:solidFill>
                <a:effectLst/>
                <a:latin typeface="Arial"/>
                <a:ea typeface="Arial"/>
                <a:cs typeface="Arial"/>
                <a:sym typeface="Arial"/>
              </a:rPr>
              <a:t>Supports and strengthens member associations within the states of the region</a:t>
            </a:r>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dirty="0" smtClean="0"/>
              <a:t>Like COABE, MPAEA sponsors a yearly conference</a:t>
            </a:r>
            <a:r>
              <a:rPr lang="en-US" baseline="0" dirty="0" smtClean="0"/>
              <a:t> that is well attended by Wyoming’s AE professionals. Participation in this conference is typically grant funded and is planned for through the 3-tier planning tool that directors use for budgeting purposes.</a:t>
            </a:r>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dirty="0" smtClean="0"/>
              <a:t>Membership in MPAEA is either</a:t>
            </a:r>
            <a:r>
              <a:rPr lang="en-US" baseline="0" dirty="0" smtClean="0"/>
              <a:t> paid directly by the staff member or through grant funds awarded to the local program.</a:t>
            </a:r>
            <a:endParaRPr lang="en-US" dirty="0" smtClean="0"/>
          </a:p>
          <a:p>
            <a:pPr marL="0" lvl="0" indent="0" algn="l" rtl="0">
              <a:spcBef>
                <a:spcPts val="0"/>
              </a:spcBef>
              <a:spcAft>
                <a:spcPts val="0"/>
              </a:spcAft>
              <a:buNone/>
            </a:pPr>
            <a:endParaRPr lang="en-US" dirty="0" smtClean="0"/>
          </a:p>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smtClean="0"/>
              <a:t>The Wyoming Lifelong Learning Association is the one organization in the state for those involved in lifelong learning.  The association brings together a diverse array of people which enables one to be exposed to a variety of resources via the networking process among the membership.</a:t>
            </a:r>
          </a:p>
          <a:p>
            <a:pPr marL="158750" indent="0">
              <a:buNone/>
            </a:pPr>
            <a:endParaRPr lang="en-US" dirty="0" smtClean="0"/>
          </a:p>
          <a:p>
            <a:pPr marL="158750" indent="0">
              <a:buNone/>
            </a:pPr>
            <a:r>
              <a:rPr lang="en-US" dirty="0" smtClean="0"/>
              <a:t>This networking is important in a state such as Wyoming where many in the field of lifelong learning are somewhat isolated and feel they are "all alone out there".</a:t>
            </a:r>
          </a:p>
          <a:p>
            <a:pPr marL="158750" indent="0">
              <a:buNone/>
            </a:pPr>
            <a:endParaRPr lang="en-US" dirty="0" smtClean="0"/>
          </a:p>
          <a:p>
            <a:pPr marL="158750" indent="0">
              <a:buNone/>
            </a:pPr>
            <a:r>
              <a:rPr lang="en-US" dirty="0" smtClean="0"/>
              <a:t>The Association provides an annual conference for the sharing of ideas and new trends in the field.  There is also a newsletter published four times per year to assist you to keep the membership up to date with what is going on in Wyoming regarding lifelong learning.</a:t>
            </a:r>
          </a:p>
          <a:p>
            <a:pPr marL="158750" indent="0">
              <a:buNone/>
            </a:pPr>
            <a:endParaRPr lang="en-US" dirty="0" smtClean="0"/>
          </a:p>
          <a:p>
            <a:pPr marL="158750" indent="0">
              <a:buNone/>
            </a:pPr>
            <a:r>
              <a:rPr lang="en-US" dirty="0" smtClean="0"/>
              <a:t>The Association's annual conference focuses on new trends and in-service education.  It also provides a forum to promote networking within a social setting. </a:t>
            </a:r>
          </a:p>
          <a:p>
            <a:pPr marL="158750" indent="0">
              <a:buNone/>
            </a:pPr>
            <a:endParaRPr lang="en-US" dirty="0" smtClean="0"/>
          </a:p>
          <a:p>
            <a:pPr marL="158750" indent="0">
              <a:buNone/>
            </a:pPr>
            <a:r>
              <a:rPr lang="en-US" dirty="0" smtClean="0"/>
              <a:t>In order to achieve these goals, </a:t>
            </a:r>
            <a:r>
              <a:rPr lang="en-US" dirty="0" err="1" smtClean="0"/>
              <a:t>WyLLA</a:t>
            </a:r>
            <a:r>
              <a:rPr lang="en-US" dirty="0" smtClean="0"/>
              <a:t> promotes and develops lifelong learning in the State of Wyoming by affording opportunities for professional and non-professional adult educators to enhance their competencies.  The Association gathers and then disseminates pertinent information about lifelong learning at the annual conference and through the publishing of the </a:t>
            </a:r>
            <a:r>
              <a:rPr lang="en-US" dirty="0" err="1" smtClean="0"/>
              <a:t>WyLLA</a:t>
            </a:r>
            <a:r>
              <a:rPr lang="en-US" dirty="0" smtClean="0"/>
              <a:t> newsletter four times a year.  The www.wylla.org website is updated regularly and provides a way to pose questions, exchange ideas, and provide information to members.</a:t>
            </a:r>
          </a:p>
          <a:p>
            <a:pPr marL="158750" indent="0">
              <a:buNone/>
            </a:pPr>
            <a:endParaRPr lang="en-US" dirty="0" smtClean="0"/>
          </a:p>
          <a:p>
            <a:pPr marL="158750" indent="0">
              <a:buNone/>
            </a:pPr>
            <a:r>
              <a:rPr lang="en-US" dirty="0" smtClean="0"/>
              <a:t>Each AE</a:t>
            </a:r>
            <a:r>
              <a:rPr lang="en-US" baseline="0" dirty="0" smtClean="0"/>
              <a:t> center in the State has representatives who sit on the </a:t>
            </a:r>
            <a:r>
              <a:rPr lang="en-US" baseline="0" dirty="0" err="1" smtClean="0"/>
              <a:t>WyLLA</a:t>
            </a:r>
            <a:r>
              <a:rPr lang="en-US" baseline="0" dirty="0" smtClean="0"/>
              <a:t> board  as </a:t>
            </a:r>
            <a:r>
              <a:rPr lang="en-US" baseline="0" dirty="0" err="1" smtClean="0"/>
              <a:t>WyLLA</a:t>
            </a:r>
            <a:r>
              <a:rPr lang="en-US" baseline="0" dirty="0" smtClean="0"/>
              <a:t> is the professional development ‘arm’ for Adult Education programs in Wyoming.</a:t>
            </a:r>
          </a:p>
          <a:p>
            <a:pPr marL="158750" indent="0">
              <a:buNone/>
            </a:pPr>
            <a:endParaRPr lang="en-US" baseline="0" dirty="0" smtClean="0"/>
          </a:p>
          <a:p>
            <a:pPr marL="158750" indent="0">
              <a:buNone/>
            </a:pPr>
            <a:r>
              <a:rPr lang="en-US" baseline="0" dirty="0" err="1" smtClean="0"/>
              <a:t>WyLLA</a:t>
            </a:r>
            <a:r>
              <a:rPr lang="en-US" baseline="0" dirty="0" smtClean="0"/>
              <a:t> membership is typically budgeted for by the local AE program through grant or institutionally funded dollars.</a:t>
            </a:r>
            <a:endParaRPr lang="en-US" dirty="0"/>
          </a:p>
        </p:txBody>
      </p:sp>
    </p:spTree>
    <p:extLst>
      <p:ext uri="{BB962C8B-B14F-4D97-AF65-F5344CB8AC3E}">
        <p14:creationId xmlns:p14="http://schemas.microsoft.com/office/powerpoint/2010/main" val="3565033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26100" y="542575"/>
            <a:ext cx="2729400" cy="16863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6"/>
              </a:buClr>
              <a:buSzPts val="5200"/>
              <a:buNone/>
              <a:defRPr sz="6200"/>
            </a:lvl1pPr>
            <a:lvl2pPr lvl="1" algn="ctr">
              <a:spcBef>
                <a:spcPts val="0"/>
              </a:spcBef>
              <a:spcAft>
                <a:spcPts val="0"/>
              </a:spcAft>
              <a:buClr>
                <a:schemeClr val="accent6"/>
              </a:buClr>
              <a:buSzPts val="5200"/>
              <a:buNone/>
              <a:defRPr sz="5200">
                <a:solidFill>
                  <a:schemeClr val="accent6"/>
                </a:solidFill>
              </a:defRPr>
            </a:lvl2pPr>
            <a:lvl3pPr lvl="2" algn="ctr">
              <a:spcBef>
                <a:spcPts val="0"/>
              </a:spcBef>
              <a:spcAft>
                <a:spcPts val="0"/>
              </a:spcAft>
              <a:buClr>
                <a:schemeClr val="accent6"/>
              </a:buClr>
              <a:buSzPts val="5200"/>
              <a:buNone/>
              <a:defRPr sz="5200">
                <a:solidFill>
                  <a:schemeClr val="accent6"/>
                </a:solidFill>
              </a:defRPr>
            </a:lvl3pPr>
            <a:lvl4pPr lvl="3" algn="ctr">
              <a:spcBef>
                <a:spcPts val="0"/>
              </a:spcBef>
              <a:spcAft>
                <a:spcPts val="0"/>
              </a:spcAft>
              <a:buClr>
                <a:schemeClr val="accent6"/>
              </a:buClr>
              <a:buSzPts val="5200"/>
              <a:buNone/>
              <a:defRPr sz="5200">
                <a:solidFill>
                  <a:schemeClr val="accent6"/>
                </a:solidFill>
              </a:defRPr>
            </a:lvl4pPr>
            <a:lvl5pPr lvl="4" algn="ctr">
              <a:spcBef>
                <a:spcPts val="0"/>
              </a:spcBef>
              <a:spcAft>
                <a:spcPts val="0"/>
              </a:spcAft>
              <a:buClr>
                <a:schemeClr val="accent6"/>
              </a:buClr>
              <a:buSzPts val="5200"/>
              <a:buNone/>
              <a:defRPr sz="5200">
                <a:solidFill>
                  <a:schemeClr val="accent6"/>
                </a:solidFill>
              </a:defRPr>
            </a:lvl5pPr>
            <a:lvl6pPr lvl="5" algn="ctr">
              <a:spcBef>
                <a:spcPts val="0"/>
              </a:spcBef>
              <a:spcAft>
                <a:spcPts val="0"/>
              </a:spcAft>
              <a:buClr>
                <a:schemeClr val="accent6"/>
              </a:buClr>
              <a:buSzPts val="5200"/>
              <a:buNone/>
              <a:defRPr sz="5200">
                <a:solidFill>
                  <a:schemeClr val="accent6"/>
                </a:solidFill>
              </a:defRPr>
            </a:lvl6pPr>
            <a:lvl7pPr lvl="6" algn="ctr">
              <a:spcBef>
                <a:spcPts val="0"/>
              </a:spcBef>
              <a:spcAft>
                <a:spcPts val="0"/>
              </a:spcAft>
              <a:buClr>
                <a:schemeClr val="accent6"/>
              </a:buClr>
              <a:buSzPts val="5200"/>
              <a:buNone/>
              <a:defRPr sz="5200">
                <a:solidFill>
                  <a:schemeClr val="accent6"/>
                </a:solidFill>
              </a:defRPr>
            </a:lvl7pPr>
            <a:lvl8pPr lvl="7" algn="ctr">
              <a:spcBef>
                <a:spcPts val="0"/>
              </a:spcBef>
              <a:spcAft>
                <a:spcPts val="0"/>
              </a:spcAft>
              <a:buClr>
                <a:schemeClr val="accent6"/>
              </a:buClr>
              <a:buSzPts val="5200"/>
              <a:buNone/>
              <a:defRPr sz="5200">
                <a:solidFill>
                  <a:schemeClr val="accent6"/>
                </a:solidFill>
              </a:defRPr>
            </a:lvl8pPr>
            <a:lvl9pPr lvl="8" algn="ctr">
              <a:spcBef>
                <a:spcPts val="0"/>
              </a:spcBef>
              <a:spcAft>
                <a:spcPts val="0"/>
              </a:spcAft>
              <a:buClr>
                <a:schemeClr val="accent6"/>
              </a:buClr>
              <a:buSzPts val="5200"/>
              <a:buNone/>
              <a:defRPr sz="5200">
                <a:solidFill>
                  <a:schemeClr val="accent6"/>
                </a:solidFill>
              </a:defRPr>
            </a:lvl9pPr>
          </a:lstStyle>
          <a:p>
            <a:endParaRPr/>
          </a:p>
        </p:txBody>
      </p:sp>
      <p:sp>
        <p:nvSpPr>
          <p:cNvPr id="10" name="Google Shape;10;p2"/>
          <p:cNvSpPr txBox="1">
            <a:spLocks noGrp="1"/>
          </p:cNvSpPr>
          <p:nvPr>
            <p:ph type="subTitle" idx="1"/>
          </p:nvPr>
        </p:nvSpPr>
        <p:spPr>
          <a:xfrm>
            <a:off x="726100" y="2317800"/>
            <a:ext cx="3779100" cy="587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accent6"/>
              </a:buClr>
              <a:buSzPts val="1800"/>
              <a:buFont typeface="Lato"/>
              <a:buNone/>
              <a:defRPr>
                <a:latin typeface="Lato"/>
                <a:ea typeface="Lato"/>
                <a:cs typeface="Lato"/>
                <a:sym typeface="Lato"/>
              </a:defRPr>
            </a:lvl1pPr>
            <a:lvl2pPr lvl="1" algn="ctr">
              <a:lnSpc>
                <a:spcPct val="100000"/>
              </a:lnSpc>
              <a:spcBef>
                <a:spcPts val="0"/>
              </a:spcBef>
              <a:spcAft>
                <a:spcPts val="0"/>
              </a:spcAft>
              <a:buClr>
                <a:schemeClr val="accent6"/>
              </a:buClr>
              <a:buSzPts val="2800"/>
              <a:buFont typeface="Lato"/>
              <a:buNone/>
              <a:defRPr sz="2800">
                <a:solidFill>
                  <a:schemeClr val="accent6"/>
                </a:solidFill>
                <a:latin typeface="Lato"/>
                <a:ea typeface="Lato"/>
                <a:cs typeface="Lato"/>
                <a:sym typeface="Lato"/>
              </a:defRPr>
            </a:lvl2pPr>
            <a:lvl3pPr lvl="2" algn="ctr">
              <a:lnSpc>
                <a:spcPct val="100000"/>
              </a:lnSpc>
              <a:spcBef>
                <a:spcPts val="0"/>
              </a:spcBef>
              <a:spcAft>
                <a:spcPts val="0"/>
              </a:spcAft>
              <a:buClr>
                <a:schemeClr val="accent6"/>
              </a:buClr>
              <a:buSzPts val="2800"/>
              <a:buFont typeface="Lato"/>
              <a:buNone/>
              <a:defRPr sz="2800">
                <a:solidFill>
                  <a:schemeClr val="accent6"/>
                </a:solidFill>
                <a:latin typeface="Lato"/>
                <a:ea typeface="Lato"/>
                <a:cs typeface="Lato"/>
                <a:sym typeface="Lato"/>
              </a:defRPr>
            </a:lvl3pPr>
            <a:lvl4pPr lvl="3" algn="ctr">
              <a:lnSpc>
                <a:spcPct val="100000"/>
              </a:lnSpc>
              <a:spcBef>
                <a:spcPts val="0"/>
              </a:spcBef>
              <a:spcAft>
                <a:spcPts val="0"/>
              </a:spcAft>
              <a:buClr>
                <a:schemeClr val="accent6"/>
              </a:buClr>
              <a:buSzPts val="2800"/>
              <a:buFont typeface="Lato"/>
              <a:buNone/>
              <a:defRPr sz="2800">
                <a:solidFill>
                  <a:schemeClr val="accent6"/>
                </a:solidFill>
                <a:latin typeface="Lato"/>
                <a:ea typeface="Lato"/>
                <a:cs typeface="Lato"/>
                <a:sym typeface="Lato"/>
              </a:defRPr>
            </a:lvl4pPr>
            <a:lvl5pPr lvl="4" algn="ctr">
              <a:lnSpc>
                <a:spcPct val="100000"/>
              </a:lnSpc>
              <a:spcBef>
                <a:spcPts val="0"/>
              </a:spcBef>
              <a:spcAft>
                <a:spcPts val="0"/>
              </a:spcAft>
              <a:buClr>
                <a:schemeClr val="accent6"/>
              </a:buClr>
              <a:buSzPts val="2800"/>
              <a:buFont typeface="Lato"/>
              <a:buNone/>
              <a:defRPr sz="2800">
                <a:solidFill>
                  <a:schemeClr val="accent6"/>
                </a:solidFill>
                <a:latin typeface="Lato"/>
                <a:ea typeface="Lato"/>
                <a:cs typeface="Lato"/>
                <a:sym typeface="Lato"/>
              </a:defRPr>
            </a:lvl5pPr>
            <a:lvl6pPr lvl="5" algn="ctr">
              <a:lnSpc>
                <a:spcPct val="100000"/>
              </a:lnSpc>
              <a:spcBef>
                <a:spcPts val="0"/>
              </a:spcBef>
              <a:spcAft>
                <a:spcPts val="0"/>
              </a:spcAft>
              <a:buClr>
                <a:schemeClr val="accent6"/>
              </a:buClr>
              <a:buSzPts val="2800"/>
              <a:buFont typeface="Lato"/>
              <a:buNone/>
              <a:defRPr sz="2800">
                <a:solidFill>
                  <a:schemeClr val="accent6"/>
                </a:solidFill>
                <a:latin typeface="Lato"/>
                <a:ea typeface="Lato"/>
                <a:cs typeface="Lato"/>
                <a:sym typeface="Lato"/>
              </a:defRPr>
            </a:lvl6pPr>
            <a:lvl7pPr lvl="6" algn="ctr">
              <a:lnSpc>
                <a:spcPct val="100000"/>
              </a:lnSpc>
              <a:spcBef>
                <a:spcPts val="0"/>
              </a:spcBef>
              <a:spcAft>
                <a:spcPts val="0"/>
              </a:spcAft>
              <a:buClr>
                <a:schemeClr val="accent6"/>
              </a:buClr>
              <a:buSzPts val="2800"/>
              <a:buFont typeface="Lato"/>
              <a:buNone/>
              <a:defRPr sz="2800">
                <a:solidFill>
                  <a:schemeClr val="accent6"/>
                </a:solidFill>
                <a:latin typeface="Lato"/>
                <a:ea typeface="Lato"/>
                <a:cs typeface="Lato"/>
                <a:sym typeface="Lato"/>
              </a:defRPr>
            </a:lvl7pPr>
            <a:lvl8pPr lvl="7" algn="ctr">
              <a:lnSpc>
                <a:spcPct val="100000"/>
              </a:lnSpc>
              <a:spcBef>
                <a:spcPts val="0"/>
              </a:spcBef>
              <a:spcAft>
                <a:spcPts val="0"/>
              </a:spcAft>
              <a:buClr>
                <a:schemeClr val="accent6"/>
              </a:buClr>
              <a:buSzPts val="2800"/>
              <a:buFont typeface="Lato"/>
              <a:buNone/>
              <a:defRPr sz="2800">
                <a:solidFill>
                  <a:schemeClr val="accent6"/>
                </a:solidFill>
                <a:latin typeface="Lato"/>
                <a:ea typeface="Lato"/>
                <a:cs typeface="Lato"/>
                <a:sym typeface="Lato"/>
              </a:defRPr>
            </a:lvl8pPr>
            <a:lvl9pPr lvl="8" algn="ctr">
              <a:lnSpc>
                <a:spcPct val="100000"/>
              </a:lnSpc>
              <a:spcBef>
                <a:spcPts val="0"/>
              </a:spcBef>
              <a:spcAft>
                <a:spcPts val="0"/>
              </a:spcAft>
              <a:buClr>
                <a:schemeClr val="accent6"/>
              </a:buClr>
              <a:buSzPts val="2800"/>
              <a:buFont typeface="Lato"/>
              <a:buNone/>
              <a:defRPr sz="2800">
                <a:solidFill>
                  <a:schemeClr val="accent6"/>
                </a:solidFill>
                <a:latin typeface="Lato"/>
                <a:ea typeface="Lato"/>
                <a:cs typeface="Lato"/>
                <a:sym typeface="Lato"/>
              </a:defRPr>
            </a:lvl9pPr>
          </a:lstStyle>
          <a:p>
            <a:endParaRPr/>
          </a:p>
        </p:txBody>
      </p:sp>
      <p:sp>
        <p:nvSpPr>
          <p:cNvPr id="11" name="Google Shape;11;p2"/>
          <p:cNvSpPr/>
          <p:nvPr/>
        </p:nvSpPr>
        <p:spPr>
          <a:xfrm>
            <a:off x="0" y="0"/>
            <a:ext cx="1935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5057775" y="526350"/>
            <a:ext cx="3360000" cy="1854900"/>
          </a:xfrm>
          <a:prstGeom prst="rect">
            <a:avLst/>
          </a:prstGeom>
        </p:spPr>
        <p:txBody>
          <a:bodyPr spcFirstLastPara="1" wrap="square" lIns="91425" tIns="91425" rIns="91425" bIns="91425" anchor="ctr" anchorCtr="0">
            <a:noAutofit/>
          </a:bodyPr>
          <a:lstStyle>
            <a:lvl1pPr lvl="0" algn="r">
              <a:lnSpc>
                <a:spcPct val="90000"/>
              </a:lnSpc>
              <a:spcBef>
                <a:spcPts val="0"/>
              </a:spcBef>
              <a:spcAft>
                <a:spcPts val="0"/>
              </a:spcAft>
              <a:buClr>
                <a:schemeClr val="accent6"/>
              </a:buClr>
              <a:buSzPts val="7200"/>
              <a:buNone/>
              <a:defRPr sz="6200">
                <a:solidFill>
                  <a:schemeClr val="dk2"/>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7" name="Google Shape;37;p8"/>
          <p:cNvSpPr/>
          <p:nvPr/>
        </p:nvSpPr>
        <p:spPr>
          <a:xfrm rot="5400000">
            <a:off x="4475250" y="474750"/>
            <a:ext cx="193500" cy="9144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Quote">
  <p:cSld name="SECTION_TITLE_AND_DESCRIPTION_1">
    <p:bg>
      <p:bgPr>
        <a:solidFill>
          <a:schemeClr val="dk2"/>
        </a:solidFill>
        <a:effectLst/>
      </p:bgPr>
    </p:bg>
    <p:spTree>
      <p:nvGrpSpPr>
        <p:cNvPr id="1" name="Shape 70"/>
        <p:cNvGrpSpPr/>
        <p:nvPr/>
      </p:nvGrpSpPr>
      <p:grpSpPr>
        <a:xfrm>
          <a:off x="0" y="0"/>
          <a:ext cx="0" cy="0"/>
          <a:chOff x="0" y="0"/>
          <a:chExt cx="0" cy="0"/>
        </a:xfrm>
      </p:grpSpPr>
      <p:sp>
        <p:nvSpPr>
          <p:cNvPr id="71" name="Google Shape;71;p15"/>
          <p:cNvSpPr txBox="1">
            <a:spLocks noGrp="1"/>
          </p:cNvSpPr>
          <p:nvPr>
            <p:ph type="title"/>
          </p:nvPr>
        </p:nvSpPr>
        <p:spPr>
          <a:xfrm>
            <a:off x="2549400" y="3695700"/>
            <a:ext cx="4045200" cy="449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Font typeface="Lato"/>
              <a:buNone/>
              <a:defRPr sz="2100">
                <a:solidFill>
                  <a:schemeClr val="accent1"/>
                </a:solidFill>
                <a:latin typeface="Lato"/>
                <a:ea typeface="Lato"/>
                <a:cs typeface="Lato"/>
                <a:sym typeface="Lato"/>
              </a:defRPr>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a:p>
        </p:txBody>
      </p:sp>
      <p:sp>
        <p:nvSpPr>
          <p:cNvPr id="72" name="Google Shape;72;p15"/>
          <p:cNvSpPr txBox="1">
            <a:spLocks noGrp="1"/>
          </p:cNvSpPr>
          <p:nvPr>
            <p:ph type="subTitle" idx="1"/>
          </p:nvPr>
        </p:nvSpPr>
        <p:spPr>
          <a:xfrm>
            <a:off x="2191200" y="1075800"/>
            <a:ext cx="4761600" cy="283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3600"/>
              <a:buFont typeface="Anton"/>
              <a:buNone/>
              <a:defRPr sz="3000">
                <a:solidFill>
                  <a:schemeClr val="accent1"/>
                </a:solidFill>
                <a:latin typeface="Fira Sans Extra Condensed Medium"/>
                <a:ea typeface="Fira Sans Extra Condensed Medium"/>
                <a:cs typeface="Fira Sans Extra Condensed Medium"/>
                <a:sym typeface="Fira Sans Extra Condensed Medium"/>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73" name="Google Shape;73;p15"/>
          <p:cNvSpPr/>
          <p:nvPr/>
        </p:nvSpPr>
        <p:spPr>
          <a:xfrm rot="5400000">
            <a:off x="4477100" y="472950"/>
            <a:ext cx="193500" cy="91476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26100" y="542575"/>
            <a:ext cx="2729400" cy="16863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6"/>
              </a:buClr>
              <a:buSzPts val="5200"/>
              <a:buNone/>
              <a:defRPr sz="6200"/>
            </a:lvl1pPr>
            <a:lvl2pPr lvl="1" algn="ctr">
              <a:spcBef>
                <a:spcPts val="0"/>
              </a:spcBef>
              <a:spcAft>
                <a:spcPts val="0"/>
              </a:spcAft>
              <a:buClr>
                <a:schemeClr val="accent6"/>
              </a:buClr>
              <a:buSzPts val="5200"/>
              <a:buNone/>
              <a:defRPr sz="5200">
                <a:solidFill>
                  <a:schemeClr val="accent6"/>
                </a:solidFill>
              </a:defRPr>
            </a:lvl2pPr>
            <a:lvl3pPr lvl="2" algn="ctr">
              <a:spcBef>
                <a:spcPts val="0"/>
              </a:spcBef>
              <a:spcAft>
                <a:spcPts val="0"/>
              </a:spcAft>
              <a:buClr>
                <a:schemeClr val="accent6"/>
              </a:buClr>
              <a:buSzPts val="5200"/>
              <a:buNone/>
              <a:defRPr sz="5200">
                <a:solidFill>
                  <a:schemeClr val="accent6"/>
                </a:solidFill>
              </a:defRPr>
            </a:lvl3pPr>
            <a:lvl4pPr lvl="3" algn="ctr">
              <a:spcBef>
                <a:spcPts val="0"/>
              </a:spcBef>
              <a:spcAft>
                <a:spcPts val="0"/>
              </a:spcAft>
              <a:buClr>
                <a:schemeClr val="accent6"/>
              </a:buClr>
              <a:buSzPts val="5200"/>
              <a:buNone/>
              <a:defRPr sz="5200">
                <a:solidFill>
                  <a:schemeClr val="accent6"/>
                </a:solidFill>
              </a:defRPr>
            </a:lvl4pPr>
            <a:lvl5pPr lvl="4" algn="ctr">
              <a:spcBef>
                <a:spcPts val="0"/>
              </a:spcBef>
              <a:spcAft>
                <a:spcPts val="0"/>
              </a:spcAft>
              <a:buClr>
                <a:schemeClr val="accent6"/>
              </a:buClr>
              <a:buSzPts val="5200"/>
              <a:buNone/>
              <a:defRPr sz="5200">
                <a:solidFill>
                  <a:schemeClr val="accent6"/>
                </a:solidFill>
              </a:defRPr>
            </a:lvl5pPr>
            <a:lvl6pPr lvl="5" algn="ctr">
              <a:spcBef>
                <a:spcPts val="0"/>
              </a:spcBef>
              <a:spcAft>
                <a:spcPts val="0"/>
              </a:spcAft>
              <a:buClr>
                <a:schemeClr val="accent6"/>
              </a:buClr>
              <a:buSzPts val="5200"/>
              <a:buNone/>
              <a:defRPr sz="5200">
                <a:solidFill>
                  <a:schemeClr val="accent6"/>
                </a:solidFill>
              </a:defRPr>
            </a:lvl6pPr>
            <a:lvl7pPr lvl="6" algn="ctr">
              <a:spcBef>
                <a:spcPts val="0"/>
              </a:spcBef>
              <a:spcAft>
                <a:spcPts val="0"/>
              </a:spcAft>
              <a:buClr>
                <a:schemeClr val="accent6"/>
              </a:buClr>
              <a:buSzPts val="5200"/>
              <a:buNone/>
              <a:defRPr sz="5200">
                <a:solidFill>
                  <a:schemeClr val="accent6"/>
                </a:solidFill>
              </a:defRPr>
            </a:lvl7pPr>
            <a:lvl8pPr lvl="7" algn="ctr">
              <a:spcBef>
                <a:spcPts val="0"/>
              </a:spcBef>
              <a:spcAft>
                <a:spcPts val="0"/>
              </a:spcAft>
              <a:buClr>
                <a:schemeClr val="accent6"/>
              </a:buClr>
              <a:buSzPts val="5200"/>
              <a:buNone/>
              <a:defRPr sz="5200">
                <a:solidFill>
                  <a:schemeClr val="accent6"/>
                </a:solidFill>
              </a:defRPr>
            </a:lvl8pPr>
            <a:lvl9pPr lvl="8" algn="ctr">
              <a:spcBef>
                <a:spcPts val="0"/>
              </a:spcBef>
              <a:spcAft>
                <a:spcPts val="0"/>
              </a:spcAft>
              <a:buClr>
                <a:schemeClr val="accent6"/>
              </a:buClr>
              <a:buSzPts val="5200"/>
              <a:buNone/>
              <a:defRPr sz="5200">
                <a:solidFill>
                  <a:schemeClr val="accent6"/>
                </a:solidFill>
              </a:defRPr>
            </a:lvl9pPr>
          </a:lstStyle>
          <a:p>
            <a:endParaRPr/>
          </a:p>
        </p:txBody>
      </p:sp>
      <p:sp>
        <p:nvSpPr>
          <p:cNvPr id="10" name="Google Shape;10;p2"/>
          <p:cNvSpPr txBox="1">
            <a:spLocks noGrp="1"/>
          </p:cNvSpPr>
          <p:nvPr>
            <p:ph type="subTitle" idx="1"/>
          </p:nvPr>
        </p:nvSpPr>
        <p:spPr>
          <a:xfrm>
            <a:off x="726100" y="2317800"/>
            <a:ext cx="3779100" cy="587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accent6"/>
              </a:buClr>
              <a:buSzPts val="1800"/>
              <a:buFont typeface="Lato"/>
              <a:buNone/>
              <a:defRPr>
                <a:latin typeface="Lato"/>
                <a:ea typeface="Lato"/>
                <a:cs typeface="Lato"/>
                <a:sym typeface="Lato"/>
              </a:defRPr>
            </a:lvl1pPr>
            <a:lvl2pPr lvl="1" algn="ctr">
              <a:lnSpc>
                <a:spcPct val="100000"/>
              </a:lnSpc>
              <a:spcBef>
                <a:spcPts val="0"/>
              </a:spcBef>
              <a:spcAft>
                <a:spcPts val="0"/>
              </a:spcAft>
              <a:buClr>
                <a:schemeClr val="accent6"/>
              </a:buClr>
              <a:buSzPts val="2800"/>
              <a:buFont typeface="Lato"/>
              <a:buNone/>
              <a:defRPr sz="2800">
                <a:solidFill>
                  <a:schemeClr val="accent6"/>
                </a:solidFill>
                <a:latin typeface="Lato"/>
                <a:ea typeface="Lato"/>
                <a:cs typeface="Lato"/>
                <a:sym typeface="Lato"/>
              </a:defRPr>
            </a:lvl2pPr>
            <a:lvl3pPr lvl="2" algn="ctr">
              <a:lnSpc>
                <a:spcPct val="100000"/>
              </a:lnSpc>
              <a:spcBef>
                <a:spcPts val="0"/>
              </a:spcBef>
              <a:spcAft>
                <a:spcPts val="0"/>
              </a:spcAft>
              <a:buClr>
                <a:schemeClr val="accent6"/>
              </a:buClr>
              <a:buSzPts val="2800"/>
              <a:buFont typeface="Lato"/>
              <a:buNone/>
              <a:defRPr sz="2800">
                <a:solidFill>
                  <a:schemeClr val="accent6"/>
                </a:solidFill>
                <a:latin typeface="Lato"/>
                <a:ea typeface="Lato"/>
                <a:cs typeface="Lato"/>
                <a:sym typeface="Lato"/>
              </a:defRPr>
            </a:lvl3pPr>
            <a:lvl4pPr lvl="3" algn="ctr">
              <a:lnSpc>
                <a:spcPct val="100000"/>
              </a:lnSpc>
              <a:spcBef>
                <a:spcPts val="0"/>
              </a:spcBef>
              <a:spcAft>
                <a:spcPts val="0"/>
              </a:spcAft>
              <a:buClr>
                <a:schemeClr val="accent6"/>
              </a:buClr>
              <a:buSzPts val="2800"/>
              <a:buFont typeface="Lato"/>
              <a:buNone/>
              <a:defRPr sz="2800">
                <a:solidFill>
                  <a:schemeClr val="accent6"/>
                </a:solidFill>
                <a:latin typeface="Lato"/>
                <a:ea typeface="Lato"/>
                <a:cs typeface="Lato"/>
                <a:sym typeface="Lato"/>
              </a:defRPr>
            </a:lvl4pPr>
            <a:lvl5pPr lvl="4" algn="ctr">
              <a:lnSpc>
                <a:spcPct val="100000"/>
              </a:lnSpc>
              <a:spcBef>
                <a:spcPts val="0"/>
              </a:spcBef>
              <a:spcAft>
                <a:spcPts val="0"/>
              </a:spcAft>
              <a:buClr>
                <a:schemeClr val="accent6"/>
              </a:buClr>
              <a:buSzPts val="2800"/>
              <a:buFont typeface="Lato"/>
              <a:buNone/>
              <a:defRPr sz="2800">
                <a:solidFill>
                  <a:schemeClr val="accent6"/>
                </a:solidFill>
                <a:latin typeface="Lato"/>
                <a:ea typeface="Lato"/>
                <a:cs typeface="Lato"/>
                <a:sym typeface="Lato"/>
              </a:defRPr>
            </a:lvl5pPr>
            <a:lvl6pPr lvl="5" algn="ctr">
              <a:lnSpc>
                <a:spcPct val="100000"/>
              </a:lnSpc>
              <a:spcBef>
                <a:spcPts val="0"/>
              </a:spcBef>
              <a:spcAft>
                <a:spcPts val="0"/>
              </a:spcAft>
              <a:buClr>
                <a:schemeClr val="accent6"/>
              </a:buClr>
              <a:buSzPts val="2800"/>
              <a:buFont typeface="Lato"/>
              <a:buNone/>
              <a:defRPr sz="2800">
                <a:solidFill>
                  <a:schemeClr val="accent6"/>
                </a:solidFill>
                <a:latin typeface="Lato"/>
                <a:ea typeface="Lato"/>
                <a:cs typeface="Lato"/>
                <a:sym typeface="Lato"/>
              </a:defRPr>
            </a:lvl6pPr>
            <a:lvl7pPr lvl="6" algn="ctr">
              <a:lnSpc>
                <a:spcPct val="100000"/>
              </a:lnSpc>
              <a:spcBef>
                <a:spcPts val="0"/>
              </a:spcBef>
              <a:spcAft>
                <a:spcPts val="0"/>
              </a:spcAft>
              <a:buClr>
                <a:schemeClr val="accent6"/>
              </a:buClr>
              <a:buSzPts val="2800"/>
              <a:buFont typeface="Lato"/>
              <a:buNone/>
              <a:defRPr sz="2800">
                <a:solidFill>
                  <a:schemeClr val="accent6"/>
                </a:solidFill>
                <a:latin typeface="Lato"/>
                <a:ea typeface="Lato"/>
                <a:cs typeface="Lato"/>
                <a:sym typeface="Lato"/>
              </a:defRPr>
            </a:lvl7pPr>
            <a:lvl8pPr lvl="7" algn="ctr">
              <a:lnSpc>
                <a:spcPct val="100000"/>
              </a:lnSpc>
              <a:spcBef>
                <a:spcPts val="0"/>
              </a:spcBef>
              <a:spcAft>
                <a:spcPts val="0"/>
              </a:spcAft>
              <a:buClr>
                <a:schemeClr val="accent6"/>
              </a:buClr>
              <a:buSzPts val="2800"/>
              <a:buFont typeface="Lato"/>
              <a:buNone/>
              <a:defRPr sz="2800">
                <a:solidFill>
                  <a:schemeClr val="accent6"/>
                </a:solidFill>
                <a:latin typeface="Lato"/>
                <a:ea typeface="Lato"/>
                <a:cs typeface="Lato"/>
                <a:sym typeface="Lato"/>
              </a:defRPr>
            </a:lvl8pPr>
            <a:lvl9pPr lvl="8" algn="ctr">
              <a:lnSpc>
                <a:spcPct val="100000"/>
              </a:lnSpc>
              <a:spcBef>
                <a:spcPts val="0"/>
              </a:spcBef>
              <a:spcAft>
                <a:spcPts val="0"/>
              </a:spcAft>
              <a:buClr>
                <a:schemeClr val="accent6"/>
              </a:buClr>
              <a:buSzPts val="2800"/>
              <a:buFont typeface="Lato"/>
              <a:buNone/>
              <a:defRPr sz="2800">
                <a:solidFill>
                  <a:schemeClr val="accent6"/>
                </a:solidFill>
                <a:latin typeface="Lato"/>
                <a:ea typeface="Lato"/>
                <a:cs typeface="Lato"/>
                <a:sym typeface="Lato"/>
              </a:defRPr>
            </a:lvl9pPr>
          </a:lstStyle>
          <a:p>
            <a:endParaRPr/>
          </a:p>
        </p:txBody>
      </p:sp>
      <p:sp>
        <p:nvSpPr>
          <p:cNvPr id="11" name="Google Shape;11;p2"/>
          <p:cNvSpPr/>
          <p:nvPr/>
        </p:nvSpPr>
        <p:spPr>
          <a:xfrm>
            <a:off x="0" y="0"/>
            <a:ext cx="1935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45889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5"/>
        </a:solidFill>
        <a:effectLst/>
      </p:bgPr>
    </p:bg>
    <p:spTree>
      <p:nvGrpSpPr>
        <p:cNvPr id="1" name="Shape 12"/>
        <p:cNvGrpSpPr/>
        <p:nvPr/>
      </p:nvGrpSpPr>
      <p:grpSpPr>
        <a:xfrm>
          <a:off x="0" y="0"/>
          <a:ext cx="0" cy="0"/>
          <a:chOff x="0" y="0"/>
          <a:chExt cx="0" cy="0"/>
        </a:xfrm>
      </p:grpSpPr>
      <p:sp>
        <p:nvSpPr>
          <p:cNvPr id="13" name="Google Shape;13;p3"/>
          <p:cNvSpPr txBox="1">
            <a:spLocks noGrp="1"/>
          </p:cNvSpPr>
          <p:nvPr>
            <p:ph type="title" hasCustomPrompt="1"/>
          </p:nvPr>
        </p:nvSpPr>
        <p:spPr>
          <a:xfrm>
            <a:off x="2734650" y="1397500"/>
            <a:ext cx="3674700" cy="833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4800"/>
              <a:buNone/>
              <a:defRPr sz="4800">
                <a:solidFill>
                  <a:schemeClr val="accent1"/>
                </a:solidFill>
              </a:defRPr>
            </a:lvl1pPr>
            <a:lvl2pPr lvl="1" algn="ctr" rtl="0">
              <a:spcBef>
                <a:spcPts val="0"/>
              </a:spcBef>
              <a:spcAft>
                <a:spcPts val="0"/>
              </a:spcAft>
              <a:buClr>
                <a:schemeClr val="accent6"/>
              </a:buClr>
              <a:buSzPts val="12000"/>
              <a:buNone/>
              <a:defRPr sz="12000">
                <a:solidFill>
                  <a:schemeClr val="accent6"/>
                </a:solidFill>
              </a:defRPr>
            </a:lvl2pPr>
            <a:lvl3pPr lvl="2" algn="ctr" rtl="0">
              <a:spcBef>
                <a:spcPts val="0"/>
              </a:spcBef>
              <a:spcAft>
                <a:spcPts val="0"/>
              </a:spcAft>
              <a:buClr>
                <a:schemeClr val="accent6"/>
              </a:buClr>
              <a:buSzPts val="12000"/>
              <a:buNone/>
              <a:defRPr sz="12000">
                <a:solidFill>
                  <a:schemeClr val="accent6"/>
                </a:solidFill>
              </a:defRPr>
            </a:lvl3pPr>
            <a:lvl4pPr lvl="3" algn="ctr" rtl="0">
              <a:spcBef>
                <a:spcPts val="0"/>
              </a:spcBef>
              <a:spcAft>
                <a:spcPts val="0"/>
              </a:spcAft>
              <a:buClr>
                <a:schemeClr val="accent6"/>
              </a:buClr>
              <a:buSzPts val="12000"/>
              <a:buNone/>
              <a:defRPr sz="12000">
                <a:solidFill>
                  <a:schemeClr val="accent6"/>
                </a:solidFill>
              </a:defRPr>
            </a:lvl4pPr>
            <a:lvl5pPr lvl="4" algn="ctr" rtl="0">
              <a:spcBef>
                <a:spcPts val="0"/>
              </a:spcBef>
              <a:spcAft>
                <a:spcPts val="0"/>
              </a:spcAft>
              <a:buClr>
                <a:schemeClr val="accent6"/>
              </a:buClr>
              <a:buSzPts val="12000"/>
              <a:buNone/>
              <a:defRPr sz="12000">
                <a:solidFill>
                  <a:schemeClr val="accent6"/>
                </a:solidFill>
              </a:defRPr>
            </a:lvl5pPr>
            <a:lvl6pPr lvl="5" algn="ctr" rtl="0">
              <a:spcBef>
                <a:spcPts val="0"/>
              </a:spcBef>
              <a:spcAft>
                <a:spcPts val="0"/>
              </a:spcAft>
              <a:buClr>
                <a:schemeClr val="accent6"/>
              </a:buClr>
              <a:buSzPts val="12000"/>
              <a:buNone/>
              <a:defRPr sz="12000">
                <a:solidFill>
                  <a:schemeClr val="accent6"/>
                </a:solidFill>
              </a:defRPr>
            </a:lvl6pPr>
            <a:lvl7pPr lvl="6" algn="ctr" rtl="0">
              <a:spcBef>
                <a:spcPts val="0"/>
              </a:spcBef>
              <a:spcAft>
                <a:spcPts val="0"/>
              </a:spcAft>
              <a:buClr>
                <a:schemeClr val="accent6"/>
              </a:buClr>
              <a:buSzPts val="12000"/>
              <a:buNone/>
              <a:defRPr sz="12000">
                <a:solidFill>
                  <a:schemeClr val="accent6"/>
                </a:solidFill>
              </a:defRPr>
            </a:lvl7pPr>
            <a:lvl8pPr lvl="7" algn="ctr" rtl="0">
              <a:spcBef>
                <a:spcPts val="0"/>
              </a:spcBef>
              <a:spcAft>
                <a:spcPts val="0"/>
              </a:spcAft>
              <a:buClr>
                <a:schemeClr val="accent6"/>
              </a:buClr>
              <a:buSzPts val="12000"/>
              <a:buNone/>
              <a:defRPr sz="12000">
                <a:solidFill>
                  <a:schemeClr val="accent6"/>
                </a:solidFill>
              </a:defRPr>
            </a:lvl8pPr>
            <a:lvl9pPr lvl="8" algn="ctr" rtl="0">
              <a:spcBef>
                <a:spcPts val="0"/>
              </a:spcBef>
              <a:spcAft>
                <a:spcPts val="0"/>
              </a:spcAft>
              <a:buClr>
                <a:schemeClr val="accent6"/>
              </a:buClr>
              <a:buSzPts val="12000"/>
              <a:buNone/>
              <a:defRPr sz="12000">
                <a:solidFill>
                  <a:schemeClr val="accent6"/>
                </a:solidFill>
              </a:defRPr>
            </a:lvl9pPr>
          </a:lstStyle>
          <a:p>
            <a:r>
              <a:t>xx%</a:t>
            </a:r>
          </a:p>
        </p:txBody>
      </p:sp>
      <p:sp>
        <p:nvSpPr>
          <p:cNvPr id="14" name="Google Shape;14;p3"/>
          <p:cNvSpPr txBox="1">
            <a:spLocks noGrp="1"/>
          </p:cNvSpPr>
          <p:nvPr>
            <p:ph type="title" idx="2"/>
          </p:nvPr>
        </p:nvSpPr>
        <p:spPr>
          <a:xfrm>
            <a:off x="2549400" y="2231022"/>
            <a:ext cx="4045200" cy="833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4800"/>
              <a:buNone/>
              <a:defRPr sz="4800"/>
            </a:lvl1pPr>
            <a:lvl2pPr lvl="1" algn="ctr" rtl="0">
              <a:spcBef>
                <a:spcPts val="0"/>
              </a:spcBef>
              <a:spcAft>
                <a:spcPts val="0"/>
              </a:spcAft>
              <a:buClr>
                <a:schemeClr val="accent6"/>
              </a:buClr>
              <a:buSzPts val="4200"/>
              <a:buNone/>
              <a:defRPr sz="4200">
                <a:solidFill>
                  <a:schemeClr val="accent6"/>
                </a:solidFill>
              </a:defRPr>
            </a:lvl2pPr>
            <a:lvl3pPr lvl="2" algn="ctr" rtl="0">
              <a:spcBef>
                <a:spcPts val="0"/>
              </a:spcBef>
              <a:spcAft>
                <a:spcPts val="0"/>
              </a:spcAft>
              <a:buClr>
                <a:schemeClr val="accent6"/>
              </a:buClr>
              <a:buSzPts val="4200"/>
              <a:buNone/>
              <a:defRPr sz="4200">
                <a:solidFill>
                  <a:schemeClr val="accent6"/>
                </a:solidFill>
              </a:defRPr>
            </a:lvl3pPr>
            <a:lvl4pPr lvl="3" algn="ctr" rtl="0">
              <a:spcBef>
                <a:spcPts val="0"/>
              </a:spcBef>
              <a:spcAft>
                <a:spcPts val="0"/>
              </a:spcAft>
              <a:buClr>
                <a:schemeClr val="accent6"/>
              </a:buClr>
              <a:buSzPts val="4200"/>
              <a:buNone/>
              <a:defRPr sz="4200">
                <a:solidFill>
                  <a:schemeClr val="accent6"/>
                </a:solidFill>
              </a:defRPr>
            </a:lvl4pPr>
            <a:lvl5pPr lvl="4" algn="ctr" rtl="0">
              <a:spcBef>
                <a:spcPts val="0"/>
              </a:spcBef>
              <a:spcAft>
                <a:spcPts val="0"/>
              </a:spcAft>
              <a:buClr>
                <a:schemeClr val="accent6"/>
              </a:buClr>
              <a:buSzPts val="4200"/>
              <a:buNone/>
              <a:defRPr sz="4200">
                <a:solidFill>
                  <a:schemeClr val="accent6"/>
                </a:solidFill>
              </a:defRPr>
            </a:lvl5pPr>
            <a:lvl6pPr lvl="5" algn="ctr" rtl="0">
              <a:spcBef>
                <a:spcPts val="0"/>
              </a:spcBef>
              <a:spcAft>
                <a:spcPts val="0"/>
              </a:spcAft>
              <a:buClr>
                <a:schemeClr val="accent6"/>
              </a:buClr>
              <a:buSzPts val="4200"/>
              <a:buNone/>
              <a:defRPr sz="4200">
                <a:solidFill>
                  <a:schemeClr val="accent6"/>
                </a:solidFill>
              </a:defRPr>
            </a:lvl6pPr>
            <a:lvl7pPr lvl="6" algn="ctr" rtl="0">
              <a:spcBef>
                <a:spcPts val="0"/>
              </a:spcBef>
              <a:spcAft>
                <a:spcPts val="0"/>
              </a:spcAft>
              <a:buClr>
                <a:schemeClr val="accent6"/>
              </a:buClr>
              <a:buSzPts val="4200"/>
              <a:buNone/>
              <a:defRPr sz="4200">
                <a:solidFill>
                  <a:schemeClr val="accent6"/>
                </a:solidFill>
              </a:defRPr>
            </a:lvl7pPr>
            <a:lvl8pPr lvl="7" algn="ctr" rtl="0">
              <a:spcBef>
                <a:spcPts val="0"/>
              </a:spcBef>
              <a:spcAft>
                <a:spcPts val="0"/>
              </a:spcAft>
              <a:buClr>
                <a:schemeClr val="accent6"/>
              </a:buClr>
              <a:buSzPts val="4200"/>
              <a:buNone/>
              <a:defRPr sz="4200">
                <a:solidFill>
                  <a:schemeClr val="accent6"/>
                </a:solidFill>
              </a:defRPr>
            </a:lvl8pPr>
            <a:lvl9pPr lvl="8" algn="ctr" rtl="0">
              <a:spcBef>
                <a:spcPts val="0"/>
              </a:spcBef>
              <a:spcAft>
                <a:spcPts val="0"/>
              </a:spcAft>
              <a:buClr>
                <a:schemeClr val="accent6"/>
              </a:buClr>
              <a:buSzPts val="4200"/>
              <a:buNone/>
              <a:defRPr sz="4200">
                <a:solidFill>
                  <a:schemeClr val="accent6"/>
                </a:solidFill>
              </a:defRPr>
            </a:lvl9pPr>
          </a:lstStyle>
          <a:p>
            <a:endParaRPr/>
          </a:p>
        </p:txBody>
      </p:sp>
      <p:sp>
        <p:nvSpPr>
          <p:cNvPr id="15" name="Google Shape;15;p3"/>
          <p:cNvSpPr txBox="1">
            <a:spLocks noGrp="1"/>
          </p:cNvSpPr>
          <p:nvPr>
            <p:ph type="subTitle" idx="1"/>
          </p:nvPr>
        </p:nvSpPr>
        <p:spPr>
          <a:xfrm>
            <a:off x="3210600" y="2968000"/>
            <a:ext cx="2722800" cy="73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6"/>
              </a:buClr>
              <a:buSzPts val="1800"/>
              <a:buNone/>
              <a:defRPr/>
            </a:lvl1pPr>
            <a:lvl2pPr lvl="1" algn="ctr" rtl="0">
              <a:lnSpc>
                <a:spcPct val="100000"/>
              </a:lnSpc>
              <a:spcBef>
                <a:spcPts val="0"/>
              </a:spcBef>
              <a:spcAft>
                <a:spcPts val="0"/>
              </a:spcAft>
              <a:buClr>
                <a:schemeClr val="accent6"/>
              </a:buClr>
              <a:buSzPts val="2100"/>
              <a:buNone/>
              <a:defRPr sz="2100">
                <a:solidFill>
                  <a:schemeClr val="accent6"/>
                </a:solidFill>
              </a:defRPr>
            </a:lvl2pPr>
            <a:lvl3pPr lvl="2" algn="ctr" rtl="0">
              <a:lnSpc>
                <a:spcPct val="100000"/>
              </a:lnSpc>
              <a:spcBef>
                <a:spcPts val="0"/>
              </a:spcBef>
              <a:spcAft>
                <a:spcPts val="0"/>
              </a:spcAft>
              <a:buClr>
                <a:schemeClr val="accent6"/>
              </a:buClr>
              <a:buSzPts val="2100"/>
              <a:buNone/>
              <a:defRPr sz="2100">
                <a:solidFill>
                  <a:schemeClr val="accent6"/>
                </a:solidFill>
              </a:defRPr>
            </a:lvl3pPr>
            <a:lvl4pPr lvl="3" algn="ctr" rtl="0">
              <a:lnSpc>
                <a:spcPct val="100000"/>
              </a:lnSpc>
              <a:spcBef>
                <a:spcPts val="0"/>
              </a:spcBef>
              <a:spcAft>
                <a:spcPts val="0"/>
              </a:spcAft>
              <a:buClr>
                <a:schemeClr val="accent6"/>
              </a:buClr>
              <a:buSzPts val="2100"/>
              <a:buNone/>
              <a:defRPr sz="2100">
                <a:solidFill>
                  <a:schemeClr val="accent6"/>
                </a:solidFill>
              </a:defRPr>
            </a:lvl4pPr>
            <a:lvl5pPr lvl="4" algn="ctr" rtl="0">
              <a:lnSpc>
                <a:spcPct val="100000"/>
              </a:lnSpc>
              <a:spcBef>
                <a:spcPts val="0"/>
              </a:spcBef>
              <a:spcAft>
                <a:spcPts val="0"/>
              </a:spcAft>
              <a:buClr>
                <a:schemeClr val="accent6"/>
              </a:buClr>
              <a:buSzPts val="2100"/>
              <a:buNone/>
              <a:defRPr sz="2100">
                <a:solidFill>
                  <a:schemeClr val="accent6"/>
                </a:solidFill>
              </a:defRPr>
            </a:lvl5pPr>
            <a:lvl6pPr lvl="5" algn="ctr" rtl="0">
              <a:lnSpc>
                <a:spcPct val="100000"/>
              </a:lnSpc>
              <a:spcBef>
                <a:spcPts val="0"/>
              </a:spcBef>
              <a:spcAft>
                <a:spcPts val="0"/>
              </a:spcAft>
              <a:buClr>
                <a:schemeClr val="accent6"/>
              </a:buClr>
              <a:buSzPts val="2100"/>
              <a:buNone/>
              <a:defRPr sz="2100">
                <a:solidFill>
                  <a:schemeClr val="accent6"/>
                </a:solidFill>
              </a:defRPr>
            </a:lvl6pPr>
            <a:lvl7pPr lvl="6" algn="ctr" rtl="0">
              <a:lnSpc>
                <a:spcPct val="100000"/>
              </a:lnSpc>
              <a:spcBef>
                <a:spcPts val="0"/>
              </a:spcBef>
              <a:spcAft>
                <a:spcPts val="0"/>
              </a:spcAft>
              <a:buClr>
                <a:schemeClr val="accent6"/>
              </a:buClr>
              <a:buSzPts val="2100"/>
              <a:buNone/>
              <a:defRPr sz="2100">
                <a:solidFill>
                  <a:schemeClr val="accent6"/>
                </a:solidFill>
              </a:defRPr>
            </a:lvl7pPr>
            <a:lvl8pPr lvl="7" algn="ctr" rtl="0">
              <a:lnSpc>
                <a:spcPct val="100000"/>
              </a:lnSpc>
              <a:spcBef>
                <a:spcPts val="0"/>
              </a:spcBef>
              <a:spcAft>
                <a:spcPts val="0"/>
              </a:spcAft>
              <a:buClr>
                <a:schemeClr val="accent6"/>
              </a:buClr>
              <a:buSzPts val="2100"/>
              <a:buNone/>
              <a:defRPr sz="2100">
                <a:solidFill>
                  <a:schemeClr val="accent6"/>
                </a:solidFill>
              </a:defRPr>
            </a:lvl8pPr>
            <a:lvl9pPr lvl="8" algn="ctr" rtl="0">
              <a:lnSpc>
                <a:spcPct val="100000"/>
              </a:lnSpc>
              <a:spcBef>
                <a:spcPts val="0"/>
              </a:spcBef>
              <a:spcAft>
                <a:spcPts val="0"/>
              </a:spcAft>
              <a:buClr>
                <a:schemeClr val="accent6"/>
              </a:buClr>
              <a:buSzPts val="2100"/>
              <a:buNone/>
              <a:defRPr sz="2100">
                <a:solidFill>
                  <a:schemeClr val="accent6"/>
                </a:solidFill>
              </a:defRPr>
            </a:lvl9pPr>
          </a:lstStyle>
          <a:p>
            <a:endParaRPr/>
          </a:p>
        </p:txBody>
      </p:sp>
      <p:sp>
        <p:nvSpPr>
          <p:cNvPr id="16" name="Google Shape;16;p3"/>
          <p:cNvSpPr/>
          <p:nvPr/>
        </p:nvSpPr>
        <p:spPr>
          <a:xfrm rot="5400000">
            <a:off x="4475250" y="474750"/>
            <a:ext cx="193500" cy="9144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30612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8" name="Google Shape;18;p4"/>
          <p:cNvSpPr/>
          <p:nvPr/>
        </p:nvSpPr>
        <p:spPr>
          <a:xfrm>
            <a:off x="4980900" y="-150"/>
            <a:ext cx="41631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4"/>
          <p:cNvSpPr txBox="1">
            <a:spLocks noGrp="1"/>
          </p:cNvSpPr>
          <p:nvPr>
            <p:ph type="title"/>
          </p:nvPr>
        </p:nvSpPr>
        <p:spPr>
          <a:xfrm>
            <a:off x="5829300" y="1544096"/>
            <a:ext cx="2683800" cy="572700"/>
          </a:xfrm>
          <a:prstGeom prst="rect">
            <a:avLst/>
          </a:prstGeom>
        </p:spPr>
        <p:txBody>
          <a:bodyPr spcFirstLastPara="1" wrap="square" lIns="91425" tIns="91425" rIns="91425" bIns="91425" anchor="t" anchorCtr="0">
            <a:noAutofit/>
          </a:bodyPr>
          <a:lstStyle>
            <a:lvl1pPr lvl="0" algn="r">
              <a:spcBef>
                <a:spcPts val="0"/>
              </a:spcBef>
              <a:spcAft>
                <a:spcPts val="0"/>
              </a:spcAft>
              <a:buSzPts val="2800"/>
              <a:buNone/>
              <a:defRPr>
                <a:solidFill>
                  <a:schemeClr val="accent1"/>
                </a:solidFill>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0" name="Google Shape;20;p4"/>
          <p:cNvSpPr txBox="1">
            <a:spLocks noGrp="1"/>
          </p:cNvSpPr>
          <p:nvPr>
            <p:ph type="body" idx="1"/>
          </p:nvPr>
        </p:nvSpPr>
        <p:spPr>
          <a:xfrm>
            <a:off x="5536850" y="2224472"/>
            <a:ext cx="2976300" cy="1368600"/>
          </a:xfrm>
          <a:prstGeom prst="rect">
            <a:avLst/>
          </a:prstGeom>
        </p:spPr>
        <p:txBody>
          <a:bodyPr spcFirstLastPara="1" wrap="square" lIns="91425" tIns="91425" rIns="91425" bIns="91425" anchor="t" anchorCtr="0">
            <a:noAutofit/>
          </a:bodyPr>
          <a:lstStyle>
            <a:lvl1pPr marL="457200" lvl="0" indent="-317500" algn="r">
              <a:spcBef>
                <a:spcPts val="0"/>
              </a:spcBef>
              <a:spcAft>
                <a:spcPts val="0"/>
              </a:spcAft>
              <a:buSzPts val="1400"/>
              <a:buChar char="●"/>
              <a:defRPr sz="1400">
                <a:solidFill>
                  <a:schemeClr val="accent1"/>
                </a:solidFill>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2065612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2"/>
        </a:solidFill>
        <a:effectLst/>
      </p:bgPr>
    </p:bg>
    <p:spTree>
      <p:nvGrpSpPr>
        <p:cNvPr id="1" name="Shape 28"/>
        <p:cNvGrpSpPr/>
        <p:nvPr/>
      </p:nvGrpSpPr>
      <p:grpSpPr>
        <a:xfrm>
          <a:off x="0" y="0"/>
          <a:ext cx="0" cy="0"/>
          <a:chOff x="0" y="0"/>
          <a:chExt cx="0" cy="0"/>
        </a:xfrm>
      </p:grpSpPr>
      <p:sp>
        <p:nvSpPr>
          <p:cNvPr id="29" name="Google Shape;29;p6"/>
          <p:cNvSpPr/>
          <p:nvPr/>
        </p:nvSpPr>
        <p:spPr>
          <a:xfrm>
            <a:off x="-12850" y="2705100"/>
            <a:ext cx="9156900" cy="24384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6"/>
          <p:cNvSpPr txBox="1">
            <a:spLocks noGrp="1"/>
          </p:cNvSpPr>
          <p:nvPr>
            <p:ph type="title"/>
          </p:nvPr>
        </p:nvSpPr>
        <p:spPr>
          <a:xfrm>
            <a:off x="726050" y="542575"/>
            <a:ext cx="5789100" cy="548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1" name="Google Shape;31;p6"/>
          <p:cNvSpPr/>
          <p:nvPr/>
        </p:nvSpPr>
        <p:spPr>
          <a:xfrm rot="5400000">
            <a:off x="4475250" y="474750"/>
            <a:ext cx="193500" cy="9144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35922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594060"/>
            <a:ext cx="2139696" cy="946404"/>
          </a:xfrm>
        </p:spPr>
        <p:txBody>
          <a:bodyPr anchor="b">
            <a:noAutofit/>
          </a:bodyPr>
          <a:lstStyle>
            <a:lvl1pPr algn="l">
              <a:defRPr sz="1350" b="0"/>
            </a:lvl1pPr>
          </a:lstStyle>
          <a:p>
            <a:r>
              <a:rPr lang="en-US"/>
              <a:t>Click to edit Master title style</a:t>
            </a:r>
            <a:endParaRPr lang="en-US" dirty="0"/>
          </a:p>
        </p:txBody>
      </p:sp>
      <p:sp>
        <p:nvSpPr>
          <p:cNvPr id="3" name="Content Placeholder 2"/>
          <p:cNvSpPr>
            <a:spLocks noGrp="1"/>
          </p:cNvSpPr>
          <p:nvPr>
            <p:ph idx="1"/>
          </p:nvPr>
        </p:nvSpPr>
        <p:spPr>
          <a:xfrm>
            <a:off x="2971800" y="594060"/>
            <a:ext cx="5715000" cy="4183380"/>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1597916"/>
            <a:ext cx="2139696" cy="3182711"/>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p>
            <a:fld id="{DB1F1EEE-6D54-44C8-A363-65862AE8F103}" type="datetime1">
              <a:rPr lang="en-US" smtClean="0"/>
              <a:t>3/12/2021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4F9E78-34AB-458B-9A73-8CC633FE8EB9}" type="slidenum">
              <a:rPr lang="en-US" smtClean="0"/>
              <a:t>‹#›</a:t>
            </a:fld>
            <a:endParaRPr lang="en-US"/>
          </a:p>
        </p:txBody>
      </p:sp>
      <p:cxnSp>
        <p:nvCxnSpPr>
          <p:cNvPr id="9" name="Straight Connector 8"/>
          <p:cNvCxnSpPr/>
          <p:nvPr/>
        </p:nvCxnSpPr>
        <p:spPr>
          <a:xfrm rot="5400000">
            <a:off x="684114" y="2684957"/>
            <a:ext cx="418338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2865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71850" y="445025"/>
            <a:ext cx="8160300" cy="5727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lt2"/>
              </a:buClr>
              <a:buSzPts val="2800"/>
              <a:buFont typeface="Fira Sans Extra Condensed Medium"/>
              <a:buNone/>
              <a:defRPr sz="2800">
                <a:solidFill>
                  <a:schemeClr val="lt2"/>
                </a:solidFill>
                <a:latin typeface="Fira Sans Extra Condensed Medium"/>
                <a:ea typeface="Fira Sans Extra Condensed Medium"/>
                <a:cs typeface="Fira Sans Extra Condensed Medium"/>
                <a:sym typeface="Fira Sans Extra Condensed Medium"/>
              </a:defRPr>
            </a:lvl1pPr>
            <a:lvl2pPr lvl="1">
              <a:lnSpc>
                <a:spcPct val="100000"/>
              </a:lnSpc>
              <a:spcBef>
                <a:spcPts val="0"/>
              </a:spcBef>
              <a:spcAft>
                <a:spcPts val="0"/>
              </a:spcAft>
              <a:buClr>
                <a:schemeClr val="lt2"/>
              </a:buClr>
              <a:buSzPts val="2800"/>
              <a:buNone/>
              <a:defRPr sz="2800">
                <a:solidFill>
                  <a:schemeClr val="lt2"/>
                </a:solidFill>
              </a:defRPr>
            </a:lvl2pPr>
            <a:lvl3pPr lvl="2">
              <a:lnSpc>
                <a:spcPct val="100000"/>
              </a:lnSpc>
              <a:spcBef>
                <a:spcPts val="0"/>
              </a:spcBef>
              <a:spcAft>
                <a:spcPts val="0"/>
              </a:spcAft>
              <a:buClr>
                <a:schemeClr val="lt2"/>
              </a:buClr>
              <a:buSzPts val="2800"/>
              <a:buNone/>
              <a:defRPr sz="2800">
                <a:solidFill>
                  <a:schemeClr val="lt2"/>
                </a:solidFill>
              </a:defRPr>
            </a:lvl3pPr>
            <a:lvl4pPr lvl="3">
              <a:lnSpc>
                <a:spcPct val="100000"/>
              </a:lnSpc>
              <a:spcBef>
                <a:spcPts val="0"/>
              </a:spcBef>
              <a:spcAft>
                <a:spcPts val="0"/>
              </a:spcAft>
              <a:buClr>
                <a:schemeClr val="lt2"/>
              </a:buClr>
              <a:buSzPts val="2800"/>
              <a:buNone/>
              <a:defRPr sz="2800">
                <a:solidFill>
                  <a:schemeClr val="lt2"/>
                </a:solidFill>
              </a:defRPr>
            </a:lvl4pPr>
            <a:lvl5pPr lvl="4">
              <a:lnSpc>
                <a:spcPct val="100000"/>
              </a:lnSpc>
              <a:spcBef>
                <a:spcPts val="0"/>
              </a:spcBef>
              <a:spcAft>
                <a:spcPts val="0"/>
              </a:spcAft>
              <a:buClr>
                <a:schemeClr val="lt2"/>
              </a:buClr>
              <a:buSzPts val="2800"/>
              <a:buNone/>
              <a:defRPr sz="2800">
                <a:solidFill>
                  <a:schemeClr val="lt2"/>
                </a:solidFill>
              </a:defRPr>
            </a:lvl5pPr>
            <a:lvl6pPr lvl="5">
              <a:lnSpc>
                <a:spcPct val="100000"/>
              </a:lnSpc>
              <a:spcBef>
                <a:spcPts val="0"/>
              </a:spcBef>
              <a:spcAft>
                <a:spcPts val="0"/>
              </a:spcAft>
              <a:buClr>
                <a:schemeClr val="lt2"/>
              </a:buClr>
              <a:buSzPts val="2800"/>
              <a:buNone/>
              <a:defRPr sz="2800">
                <a:solidFill>
                  <a:schemeClr val="lt2"/>
                </a:solidFill>
              </a:defRPr>
            </a:lvl6pPr>
            <a:lvl7pPr lvl="6">
              <a:lnSpc>
                <a:spcPct val="100000"/>
              </a:lnSpc>
              <a:spcBef>
                <a:spcPts val="0"/>
              </a:spcBef>
              <a:spcAft>
                <a:spcPts val="0"/>
              </a:spcAft>
              <a:buClr>
                <a:schemeClr val="lt2"/>
              </a:buClr>
              <a:buSzPts val="2800"/>
              <a:buNone/>
              <a:defRPr sz="2800">
                <a:solidFill>
                  <a:schemeClr val="lt2"/>
                </a:solidFill>
              </a:defRPr>
            </a:lvl7pPr>
            <a:lvl8pPr lvl="7">
              <a:lnSpc>
                <a:spcPct val="100000"/>
              </a:lnSpc>
              <a:spcBef>
                <a:spcPts val="0"/>
              </a:spcBef>
              <a:spcAft>
                <a:spcPts val="0"/>
              </a:spcAft>
              <a:buClr>
                <a:schemeClr val="lt2"/>
              </a:buClr>
              <a:buSzPts val="2800"/>
              <a:buNone/>
              <a:defRPr sz="2800">
                <a:solidFill>
                  <a:schemeClr val="lt2"/>
                </a:solidFill>
              </a:defRPr>
            </a:lvl8pPr>
            <a:lvl9pPr lvl="8">
              <a:lnSpc>
                <a:spcPct val="100000"/>
              </a:lnSpc>
              <a:spcBef>
                <a:spcPts val="0"/>
              </a:spcBef>
              <a:spcAft>
                <a:spcPts val="0"/>
              </a:spcAft>
              <a:buClr>
                <a:schemeClr val="lt2"/>
              </a:buClr>
              <a:buSzPts val="2800"/>
              <a:buNone/>
              <a:defRPr sz="2800">
                <a:solidFill>
                  <a:schemeClr val="lt2"/>
                </a:solidFill>
              </a:defRPr>
            </a:lvl9pPr>
          </a:lstStyle>
          <a:p>
            <a:endParaRPr/>
          </a:p>
        </p:txBody>
      </p:sp>
      <p:sp>
        <p:nvSpPr>
          <p:cNvPr id="7" name="Google Shape;7;p1"/>
          <p:cNvSpPr txBox="1">
            <a:spLocks noGrp="1"/>
          </p:cNvSpPr>
          <p:nvPr>
            <p:ph type="body" idx="1"/>
          </p:nvPr>
        </p:nvSpPr>
        <p:spPr>
          <a:xfrm>
            <a:off x="671850" y="1152475"/>
            <a:ext cx="81603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lt2"/>
              </a:buClr>
              <a:buSzPts val="1800"/>
              <a:buFont typeface="Lato"/>
              <a:buChar char="●"/>
              <a:defRPr sz="1800">
                <a:solidFill>
                  <a:schemeClr val="lt2"/>
                </a:solidFill>
                <a:latin typeface="Lato"/>
                <a:ea typeface="Lato"/>
                <a:cs typeface="Lato"/>
                <a:sym typeface="Lato"/>
              </a:defRPr>
            </a:lvl1pPr>
            <a:lvl2pPr marL="914400" lvl="1" indent="-317500">
              <a:lnSpc>
                <a:spcPct val="100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2pPr>
            <a:lvl3pPr marL="1371600" lvl="2" indent="-317500">
              <a:lnSpc>
                <a:spcPct val="100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3pPr>
            <a:lvl4pPr marL="1828800" lvl="3" indent="-317500">
              <a:lnSpc>
                <a:spcPct val="100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4pPr>
            <a:lvl5pPr marL="2286000" lvl="4" indent="-317500">
              <a:lnSpc>
                <a:spcPct val="100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5pPr>
            <a:lvl6pPr marL="2743200" lvl="5" indent="-317500">
              <a:lnSpc>
                <a:spcPct val="100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6pPr>
            <a:lvl7pPr marL="3200400" lvl="6" indent="-317500">
              <a:lnSpc>
                <a:spcPct val="100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7pPr>
            <a:lvl8pPr marL="3657600" lvl="7" indent="-317500">
              <a:lnSpc>
                <a:spcPct val="100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8pPr>
            <a:lvl9pPr marL="4114800" lvl="8" indent="-317500">
              <a:lnSpc>
                <a:spcPct val="100000"/>
              </a:lnSpc>
              <a:spcBef>
                <a:spcPts val="1600"/>
              </a:spcBef>
              <a:spcAft>
                <a:spcPts val="1600"/>
              </a:spcAft>
              <a:buClr>
                <a:schemeClr val="lt2"/>
              </a:buClr>
              <a:buSzPts val="1400"/>
              <a:buFont typeface="Lato"/>
              <a:buChar char="■"/>
              <a:defRPr>
                <a:solidFill>
                  <a:schemeClr val="lt2"/>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4" r:id="rId2"/>
    <p:sldLayoutId id="2147483658" r:id="rId3"/>
    <p:sldLayoutId id="2147483661"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7">
          <p15:clr>
            <a:srgbClr val="EA4335"/>
          </p15:clr>
        </p15:guide>
        <p15:guide id="2" orient="horz" pos="342">
          <p15:clr>
            <a:srgbClr val="EA4335"/>
          </p15:clr>
        </p15:guide>
        <p15:guide id="3" pos="2880">
          <p15:clr>
            <a:srgbClr val="EA4335"/>
          </p15:clr>
        </p15:guide>
        <p15:guide id="4" orient="horz" pos="1620">
          <p15:clr>
            <a:srgbClr val="EA4335"/>
          </p15:clr>
        </p15:guide>
        <p15:guide id="5" pos="5303">
          <p15:clr>
            <a:srgbClr val="EA4335"/>
          </p15:clr>
        </p15:guide>
        <p15:guide id="6" orient="horz" pos="2898">
          <p15:clr>
            <a:srgbClr val="EA4335"/>
          </p15:clr>
        </p15:guide>
        <p15:guide id="7" pos="1669">
          <p15:clr>
            <a:srgbClr val="EA4335"/>
          </p15:clr>
        </p15:guide>
        <p15:guide id="8" pos="4104">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71850" y="445025"/>
            <a:ext cx="8160300" cy="5727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lt2"/>
              </a:buClr>
              <a:buSzPts val="2800"/>
              <a:buFont typeface="Fira Sans Extra Condensed Medium"/>
              <a:buNone/>
              <a:defRPr sz="2800">
                <a:solidFill>
                  <a:schemeClr val="lt2"/>
                </a:solidFill>
                <a:latin typeface="Fira Sans Extra Condensed Medium"/>
                <a:ea typeface="Fira Sans Extra Condensed Medium"/>
                <a:cs typeface="Fira Sans Extra Condensed Medium"/>
                <a:sym typeface="Fira Sans Extra Condensed Medium"/>
              </a:defRPr>
            </a:lvl1pPr>
            <a:lvl2pPr lvl="1">
              <a:lnSpc>
                <a:spcPct val="100000"/>
              </a:lnSpc>
              <a:spcBef>
                <a:spcPts val="0"/>
              </a:spcBef>
              <a:spcAft>
                <a:spcPts val="0"/>
              </a:spcAft>
              <a:buClr>
                <a:schemeClr val="lt2"/>
              </a:buClr>
              <a:buSzPts val="2800"/>
              <a:buNone/>
              <a:defRPr sz="2800">
                <a:solidFill>
                  <a:schemeClr val="lt2"/>
                </a:solidFill>
              </a:defRPr>
            </a:lvl2pPr>
            <a:lvl3pPr lvl="2">
              <a:lnSpc>
                <a:spcPct val="100000"/>
              </a:lnSpc>
              <a:spcBef>
                <a:spcPts val="0"/>
              </a:spcBef>
              <a:spcAft>
                <a:spcPts val="0"/>
              </a:spcAft>
              <a:buClr>
                <a:schemeClr val="lt2"/>
              </a:buClr>
              <a:buSzPts val="2800"/>
              <a:buNone/>
              <a:defRPr sz="2800">
                <a:solidFill>
                  <a:schemeClr val="lt2"/>
                </a:solidFill>
              </a:defRPr>
            </a:lvl3pPr>
            <a:lvl4pPr lvl="3">
              <a:lnSpc>
                <a:spcPct val="100000"/>
              </a:lnSpc>
              <a:spcBef>
                <a:spcPts val="0"/>
              </a:spcBef>
              <a:spcAft>
                <a:spcPts val="0"/>
              </a:spcAft>
              <a:buClr>
                <a:schemeClr val="lt2"/>
              </a:buClr>
              <a:buSzPts val="2800"/>
              <a:buNone/>
              <a:defRPr sz="2800">
                <a:solidFill>
                  <a:schemeClr val="lt2"/>
                </a:solidFill>
              </a:defRPr>
            </a:lvl4pPr>
            <a:lvl5pPr lvl="4">
              <a:lnSpc>
                <a:spcPct val="100000"/>
              </a:lnSpc>
              <a:spcBef>
                <a:spcPts val="0"/>
              </a:spcBef>
              <a:spcAft>
                <a:spcPts val="0"/>
              </a:spcAft>
              <a:buClr>
                <a:schemeClr val="lt2"/>
              </a:buClr>
              <a:buSzPts val="2800"/>
              <a:buNone/>
              <a:defRPr sz="2800">
                <a:solidFill>
                  <a:schemeClr val="lt2"/>
                </a:solidFill>
              </a:defRPr>
            </a:lvl5pPr>
            <a:lvl6pPr lvl="5">
              <a:lnSpc>
                <a:spcPct val="100000"/>
              </a:lnSpc>
              <a:spcBef>
                <a:spcPts val="0"/>
              </a:spcBef>
              <a:spcAft>
                <a:spcPts val="0"/>
              </a:spcAft>
              <a:buClr>
                <a:schemeClr val="lt2"/>
              </a:buClr>
              <a:buSzPts val="2800"/>
              <a:buNone/>
              <a:defRPr sz="2800">
                <a:solidFill>
                  <a:schemeClr val="lt2"/>
                </a:solidFill>
              </a:defRPr>
            </a:lvl6pPr>
            <a:lvl7pPr lvl="6">
              <a:lnSpc>
                <a:spcPct val="100000"/>
              </a:lnSpc>
              <a:spcBef>
                <a:spcPts val="0"/>
              </a:spcBef>
              <a:spcAft>
                <a:spcPts val="0"/>
              </a:spcAft>
              <a:buClr>
                <a:schemeClr val="lt2"/>
              </a:buClr>
              <a:buSzPts val="2800"/>
              <a:buNone/>
              <a:defRPr sz="2800">
                <a:solidFill>
                  <a:schemeClr val="lt2"/>
                </a:solidFill>
              </a:defRPr>
            </a:lvl7pPr>
            <a:lvl8pPr lvl="7">
              <a:lnSpc>
                <a:spcPct val="100000"/>
              </a:lnSpc>
              <a:spcBef>
                <a:spcPts val="0"/>
              </a:spcBef>
              <a:spcAft>
                <a:spcPts val="0"/>
              </a:spcAft>
              <a:buClr>
                <a:schemeClr val="lt2"/>
              </a:buClr>
              <a:buSzPts val="2800"/>
              <a:buNone/>
              <a:defRPr sz="2800">
                <a:solidFill>
                  <a:schemeClr val="lt2"/>
                </a:solidFill>
              </a:defRPr>
            </a:lvl8pPr>
            <a:lvl9pPr lvl="8">
              <a:lnSpc>
                <a:spcPct val="100000"/>
              </a:lnSpc>
              <a:spcBef>
                <a:spcPts val="0"/>
              </a:spcBef>
              <a:spcAft>
                <a:spcPts val="0"/>
              </a:spcAft>
              <a:buClr>
                <a:schemeClr val="lt2"/>
              </a:buClr>
              <a:buSzPts val="2800"/>
              <a:buNone/>
              <a:defRPr sz="2800">
                <a:solidFill>
                  <a:schemeClr val="lt2"/>
                </a:solidFill>
              </a:defRPr>
            </a:lvl9pPr>
          </a:lstStyle>
          <a:p>
            <a:endParaRPr/>
          </a:p>
        </p:txBody>
      </p:sp>
      <p:sp>
        <p:nvSpPr>
          <p:cNvPr id="7" name="Google Shape;7;p1"/>
          <p:cNvSpPr txBox="1">
            <a:spLocks noGrp="1"/>
          </p:cNvSpPr>
          <p:nvPr>
            <p:ph type="body" idx="1"/>
          </p:nvPr>
        </p:nvSpPr>
        <p:spPr>
          <a:xfrm>
            <a:off x="671850" y="1152475"/>
            <a:ext cx="81603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lt2"/>
              </a:buClr>
              <a:buSzPts val="1800"/>
              <a:buFont typeface="Lato"/>
              <a:buChar char="●"/>
              <a:defRPr sz="1800">
                <a:solidFill>
                  <a:schemeClr val="lt2"/>
                </a:solidFill>
                <a:latin typeface="Lato"/>
                <a:ea typeface="Lato"/>
                <a:cs typeface="Lato"/>
                <a:sym typeface="Lato"/>
              </a:defRPr>
            </a:lvl1pPr>
            <a:lvl2pPr marL="914400" lvl="1" indent="-317500">
              <a:lnSpc>
                <a:spcPct val="100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2pPr>
            <a:lvl3pPr marL="1371600" lvl="2" indent="-317500">
              <a:lnSpc>
                <a:spcPct val="100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3pPr>
            <a:lvl4pPr marL="1828800" lvl="3" indent="-317500">
              <a:lnSpc>
                <a:spcPct val="100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4pPr>
            <a:lvl5pPr marL="2286000" lvl="4" indent="-317500">
              <a:lnSpc>
                <a:spcPct val="100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5pPr>
            <a:lvl6pPr marL="2743200" lvl="5" indent="-317500">
              <a:lnSpc>
                <a:spcPct val="100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6pPr>
            <a:lvl7pPr marL="3200400" lvl="6" indent="-317500">
              <a:lnSpc>
                <a:spcPct val="100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7pPr>
            <a:lvl8pPr marL="3657600" lvl="7" indent="-317500">
              <a:lnSpc>
                <a:spcPct val="100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8pPr>
            <a:lvl9pPr marL="4114800" lvl="8" indent="-317500">
              <a:lnSpc>
                <a:spcPct val="100000"/>
              </a:lnSpc>
              <a:spcBef>
                <a:spcPts val="1600"/>
              </a:spcBef>
              <a:spcAft>
                <a:spcPts val="1600"/>
              </a:spcAft>
              <a:buClr>
                <a:schemeClr val="lt2"/>
              </a:buClr>
              <a:buSzPts val="1400"/>
              <a:buFont typeface="Lato"/>
              <a:buChar char="■"/>
              <a:defRPr>
                <a:solidFill>
                  <a:schemeClr val="lt2"/>
                </a:solidFill>
                <a:latin typeface="Lato"/>
                <a:ea typeface="Lato"/>
                <a:cs typeface="Lato"/>
                <a:sym typeface="Lato"/>
              </a:defRPr>
            </a:lvl9pPr>
          </a:lstStyle>
          <a:p>
            <a:endParaRPr/>
          </a:p>
        </p:txBody>
      </p:sp>
    </p:spTree>
    <p:extLst>
      <p:ext uri="{BB962C8B-B14F-4D97-AF65-F5344CB8AC3E}">
        <p14:creationId xmlns:p14="http://schemas.microsoft.com/office/powerpoint/2010/main" val="2495881858"/>
      </p:ext>
    </p:extLst>
  </p:cSld>
  <p:clrMap bg1="lt1" tx1="dk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7">
          <p15:clr>
            <a:srgbClr val="EA4335"/>
          </p15:clr>
        </p15:guide>
        <p15:guide id="2" orient="horz" pos="342">
          <p15:clr>
            <a:srgbClr val="EA4335"/>
          </p15:clr>
        </p15:guide>
        <p15:guide id="3" pos="2880">
          <p15:clr>
            <a:srgbClr val="EA4335"/>
          </p15:clr>
        </p15:guide>
        <p15:guide id="4" orient="horz" pos="1620">
          <p15:clr>
            <a:srgbClr val="EA4335"/>
          </p15:clr>
        </p15:guide>
        <p15:guide id="5" pos="5303">
          <p15:clr>
            <a:srgbClr val="EA4335"/>
          </p15:clr>
        </p15:guide>
        <p15:guide id="6" orient="horz" pos="2898">
          <p15:clr>
            <a:srgbClr val="EA4335"/>
          </p15:clr>
        </p15:guide>
        <p15:guide id="7" pos="1669">
          <p15:clr>
            <a:srgbClr val="EA4335"/>
          </p15:clr>
        </p15:guide>
        <p15:guide id="8" pos="4104">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hyperlink" Target="http://practitionersgatheringslo2016.weebly.com/resources.html" TargetMode="Externa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hyperlink" Target="(https:/udlguidelines.cast.org/)"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serc.carleton.edu/sage2yc/self_regulated/encouraging.html)" TargetMode="Externa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4.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notesSlide" Target="../notesSlides/notesSlide24.xml"/><Relationship Id="rId7" Type="http://schemas.openxmlformats.org/officeDocument/2006/relationships/diagramLayout" Target="../diagrams/layout4.xml"/><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diagramData" Target="../diagrams/data4.xml"/><Relationship Id="rId5" Type="http://schemas.openxmlformats.org/officeDocument/2006/relationships/image" Target="../media/image37.emf"/><Relationship Id="rId10" Type="http://schemas.microsoft.com/office/2007/relationships/diagramDrawing" Target="../diagrams/drawing4.xml"/><Relationship Id="rId4" Type="http://schemas.openxmlformats.org/officeDocument/2006/relationships/oleObject" Target="../embeddings/oleObject1.bin"/><Relationship Id="rId9" Type="http://schemas.openxmlformats.org/officeDocument/2006/relationships/diagramColors" Target="../diagrams/colors4.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hyperlink" Target="https://communitycolleges.wy.edu/adult-education/directors/#forms" TargetMode="Externa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hyperlink" Target="https://communitycolleges.wy.edu/adult-education/directors/#forms"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hyperlink" Target="https://communitycolleges.wy.edu/adult-education/directors/#forms"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hyperlink" Target="https://communitycolleges.wy.edu/adult-education/directors/#forms"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lincs.ed.gov/" TargetMode="Externa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coabe.org/" TargetMode="Externa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3.jp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hyperlink" Target="https://mpaea.wildapricot.or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hyperlink" Target="http://wylla.org/about/" TargetMode="Externa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2"/>
        <p:cNvGrpSpPr/>
        <p:nvPr/>
      </p:nvGrpSpPr>
      <p:grpSpPr>
        <a:xfrm>
          <a:off x="0" y="0"/>
          <a:ext cx="0" cy="0"/>
          <a:chOff x="0" y="0"/>
          <a:chExt cx="0" cy="0"/>
        </a:xfrm>
      </p:grpSpPr>
      <p:sp>
        <p:nvSpPr>
          <p:cNvPr id="173" name="Google Shape;173;p30"/>
          <p:cNvSpPr txBox="1">
            <a:spLocks noGrp="1"/>
          </p:cNvSpPr>
          <p:nvPr>
            <p:ph type="ctrTitle"/>
          </p:nvPr>
        </p:nvSpPr>
        <p:spPr>
          <a:xfrm>
            <a:off x="726099" y="542575"/>
            <a:ext cx="4982937" cy="1686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smtClean="0">
                <a:latin typeface="Arial" panose="020B0604020202020204" pitchFamily="34" charset="0"/>
                <a:cs typeface="Arial" panose="020B0604020202020204" pitchFamily="34" charset="0"/>
              </a:rPr>
              <a:t>New Director Training</a:t>
            </a:r>
            <a:endParaRPr dirty="0">
              <a:latin typeface="Arial" panose="020B0604020202020204" pitchFamily="34" charset="0"/>
              <a:cs typeface="Arial" panose="020B0604020202020204" pitchFamily="34" charset="0"/>
            </a:endParaRPr>
          </a:p>
        </p:txBody>
      </p:sp>
      <p:sp>
        <p:nvSpPr>
          <p:cNvPr id="174" name="Google Shape;174;p30"/>
          <p:cNvSpPr txBox="1">
            <a:spLocks noGrp="1"/>
          </p:cNvSpPr>
          <p:nvPr>
            <p:ph type="subTitle" idx="1"/>
          </p:nvPr>
        </p:nvSpPr>
        <p:spPr>
          <a:xfrm>
            <a:off x="726100" y="2317800"/>
            <a:ext cx="3779100" cy="58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latin typeface="Arial" panose="020B0604020202020204" pitchFamily="34" charset="0"/>
                <a:cs typeface="Arial" panose="020B0604020202020204" pitchFamily="34" charset="0"/>
              </a:rPr>
              <a:t>Virtual Format</a:t>
            </a:r>
            <a:endParaRPr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3244"/>
            <a:ext cx="9144000" cy="5100256"/>
          </a:xfrm>
          <a:prstGeom prst="rect">
            <a:avLst/>
          </a:prstGeom>
        </p:spPr>
      </p:pic>
      <p:sp>
        <p:nvSpPr>
          <p:cNvPr id="3" name="TextBox 2"/>
          <p:cNvSpPr txBox="1"/>
          <p:nvPr/>
        </p:nvSpPr>
        <p:spPr>
          <a:xfrm>
            <a:off x="87783" y="548640"/>
            <a:ext cx="6188659" cy="523220"/>
          </a:xfrm>
          <a:prstGeom prst="rect">
            <a:avLst/>
          </a:prstGeom>
          <a:noFill/>
        </p:spPr>
        <p:txBody>
          <a:bodyPr wrap="square" rtlCol="0">
            <a:spAutoFit/>
          </a:bodyPr>
          <a:lstStyle/>
          <a:p>
            <a:r>
              <a:rPr lang="en-US" sz="2800" dirty="0" smtClean="0">
                <a:solidFill>
                  <a:schemeClr val="bg1"/>
                </a:solidFill>
              </a:rPr>
              <a:t>State Supported Trainings</a:t>
            </a:r>
            <a:endParaRPr lang="en-US" sz="2800" dirty="0">
              <a:solidFill>
                <a:schemeClr val="bg1"/>
              </a:solidFill>
            </a:endParaRPr>
          </a:p>
        </p:txBody>
      </p:sp>
      <p:sp>
        <p:nvSpPr>
          <p:cNvPr id="4" name="TextBox 3"/>
          <p:cNvSpPr txBox="1"/>
          <p:nvPr/>
        </p:nvSpPr>
        <p:spPr>
          <a:xfrm>
            <a:off x="212141" y="3145045"/>
            <a:ext cx="2706623" cy="1200329"/>
          </a:xfrm>
          <a:prstGeom prst="rect">
            <a:avLst/>
          </a:prstGeom>
          <a:noFill/>
        </p:spPr>
        <p:txBody>
          <a:bodyPr wrap="square" rtlCol="0">
            <a:spAutoFit/>
          </a:bodyPr>
          <a:lstStyle/>
          <a:p>
            <a:pPr marL="285750" indent="-285750">
              <a:buFont typeface="Wingdings" panose="05000000000000000000" pitchFamily="2" charset="2"/>
              <a:buChar char="Ø"/>
            </a:pPr>
            <a:r>
              <a:rPr lang="en-US" sz="1800" dirty="0" smtClean="0">
                <a:solidFill>
                  <a:schemeClr val="bg1"/>
                </a:solidFill>
              </a:rPr>
              <a:t>Summer Institute</a:t>
            </a:r>
          </a:p>
          <a:p>
            <a:pPr marL="285750" indent="-285750">
              <a:buFont typeface="Wingdings" panose="05000000000000000000" pitchFamily="2" charset="2"/>
              <a:buChar char="Ø"/>
            </a:pPr>
            <a:r>
              <a:rPr lang="en-US" sz="1800" dirty="0" smtClean="0">
                <a:solidFill>
                  <a:schemeClr val="bg1"/>
                </a:solidFill>
              </a:rPr>
              <a:t>NRS Trainings </a:t>
            </a:r>
          </a:p>
          <a:p>
            <a:pPr marL="285750" indent="-285750">
              <a:buFont typeface="Wingdings" panose="05000000000000000000" pitchFamily="2" charset="2"/>
              <a:buChar char="Ø"/>
            </a:pPr>
            <a:r>
              <a:rPr lang="en-US" sz="1800" dirty="0" smtClean="0">
                <a:solidFill>
                  <a:schemeClr val="bg1"/>
                </a:solidFill>
              </a:rPr>
              <a:t>LACES </a:t>
            </a:r>
          </a:p>
          <a:p>
            <a:pPr marL="285750" indent="-285750">
              <a:buFont typeface="Wingdings" panose="05000000000000000000" pitchFamily="2" charset="2"/>
              <a:buChar char="Ø"/>
            </a:pPr>
            <a:r>
              <a:rPr lang="en-US" sz="1800" dirty="0" smtClean="0">
                <a:solidFill>
                  <a:schemeClr val="bg1"/>
                </a:solidFill>
              </a:rPr>
              <a:t>Testing</a:t>
            </a:r>
          </a:p>
        </p:txBody>
      </p:sp>
      <p:sp>
        <p:nvSpPr>
          <p:cNvPr id="5" name="TextBox 4"/>
          <p:cNvSpPr txBox="1"/>
          <p:nvPr/>
        </p:nvSpPr>
        <p:spPr>
          <a:xfrm>
            <a:off x="6517843" y="3006546"/>
            <a:ext cx="2626157" cy="1477328"/>
          </a:xfrm>
          <a:prstGeom prst="rect">
            <a:avLst/>
          </a:prstGeom>
          <a:noFill/>
        </p:spPr>
        <p:txBody>
          <a:bodyPr wrap="square" rtlCol="0">
            <a:spAutoFit/>
          </a:bodyPr>
          <a:lstStyle/>
          <a:p>
            <a:pPr marL="285750" indent="-285750">
              <a:buFont typeface="Wingdings" panose="05000000000000000000" pitchFamily="2" charset="2"/>
              <a:buChar char="Ø"/>
            </a:pPr>
            <a:r>
              <a:rPr lang="en-US" sz="1800" dirty="0" smtClean="0">
                <a:solidFill>
                  <a:schemeClr val="bg1"/>
                </a:solidFill>
              </a:rPr>
              <a:t>Distance Learning/Software </a:t>
            </a:r>
          </a:p>
          <a:p>
            <a:pPr marL="285750" indent="-285750">
              <a:buFont typeface="Wingdings" panose="05000000000000000000" pitchFamily="2" charset="2"/>
              <a:buChar char="Ø"/>
            </a:pPr>
            <a:r>
              <a:rPr lang="en-US" sz="1800" dirty="0" err="1" smtClean="0">
                <a:solidFill>
                  <a:schemeClr val="bg1"/>
                </a:solidFill>
              </a:rPr>
              <a:t>DiplomaSender</a:t>
            </a:r>
            <a:endParaRPr lang="en-US" sz="1800" dirty="0" smtClean="0">
              <a:solidFill>
                <a:schemeClr val="bg1"/>
              </a:solidFill>
            </a:endParaRPr>
          </a:p>
          <a:p>
            <a:pPr marL="285750" indent="-285750">
              <a:buFont typeface="Wingdings" panose="05000000000000000000" pitchFamily="2" charset="2"/>
              <a:buChar char="Ø"/>
            </a:pPr>
            <a:r>
              <a:rPr lang="en-US" sz="1800" dirty="0" smtClean="0">
                <a:solidFill>
                  <a:schemeClr val="bg1"/>
                </a:solidFill>
              </a:rPr>
              <a:t>Other Trainings as Needed</a:t>
            </a:r>
            <a:endParaRPr lang="en-US" sz="1800" dirty="0">
              <a:solidFill>
                <a:schemeClr val="bg1"/>
              </a:solidFill>
            </a:endParaRPr>
          </a:p>
        </p:txBody>
      </p:sp>
    </p:spTree>
    <p:extLst>
      <p:ext uri="{BB962C8B-B14F-4D97-AF65-F5344CB8AC3E}">
        <p14:creationId xmlns:p14="http://schemas.microsoft.com/office/powerpoint/2010/main" val="5295881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5084064"/>
          </a:xfrm>
          <a:prstGeom prst="rect">
            <a:avLst/>
          </a:prstGeom>
        </p:spPr>
      </p:pic>
      <p:pic>
        <p:nvPicPr>
          <p:cNvPr id="5122" name="Picture 2" descr="LiteracyPro System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1344" y="65836"/>
            <a:ext cx="2604211" cy="69529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33933" y="548639"/>
            <a:ext cx="4710989" cy="2862322"/>
          </a:xfrm>
          <a:prstGeom prst="rect">
            <a:avLst/>
          </a:prstGeom>
          <a:noFill/>
        </p:spPr>
        <p:txBody>
          <a:bodyPr wrap="square" rtlCol="0">
            <a:spAutoFit/>
          </a:bodyPr>
          <a:lstStyle/>
          <a:p>
            <a:r>
              <a:rPr lang="en-US" sz="2000" u="sng" dirty="0" smtClean="0">
                <a:solidFill>
                  <a:schemeClr val="bg1"/>
                </a:solidFill>
              </a:rPr>
              <a:t>State Contract</a:t>
            </a:r>
          </a:p>
          <a:p>
            <a:pPr marL="285750" indent="-285750">
              <a:buFont typeface="Wingdings" panose="05000000000000000000" pitchFamily="2" charset="2"/>
              <a:buChar char="Ø"/>
            </a:pPr>
            <a:r>
              <a:rPr lang="en-US" sz="2000" dirty="0" smtClean="0">
                <a:solidFill>
                  <a:schemeClr val="bg1"/>
                </a:solidFill>
              </a:rPr>
              <a:t>Allows for ‘one’ onsite training and 6 webinars per year</a:t>
            </a:r>
          </a:p>
          <a:p>
            <a:pPr marL="285750" indent="-285750">
              <a:buFont typeface="Wingdings" panose="05000000000000000000" pitchFamily="2" charset="2"/>
              <a:buChar char="Ø"/>
            </a:pPr>
            <a:r>
              <a:rPr lang="en-US" sz="2000" dirty="0" smtClean="0">
                <a:solidFill>
                  <a:schemeClr val="bg1"/>
                </a:solidFill>
              </a:rPr>
              <a:t>On-site training typically coincides with the Summer Institute</a:t>
            </a:r>
          </a:p>
          <a:p>
            <a:pPr marL="285750" indent="-285750">
              <a:buFont typeface="Wingdings" panose="05000000000000000000" pitchFamily="2" charset="2"/>
              <a:buChar char="Ø"/>
            </a:pPr>
            <a:r>
              <a:rPr lang="en-US" sz="2000" dirty="0" smtClean="0">
                <a:solidFill>
                  <a:schemeClr val="bg1"/>
                </a:solidFill>
              </a:rPr>
              <a:t>Mandatory attendance for all directors &amp; data people</a:t>
            </a:r>
          </a:p>
          <a:p>
            <a:pPr marL="285750" indent="-285750">
              <a:buFont typeface="Wingdings" panose="05000000000000000000" pitchFamily="2" charset="2"/>
              <a:buChar char="Ø"/>
            </a:pPr>
            <a:r>
              <a:rPr lang="en-US" sz="2000" dirty="0" smtClean="0">
                <a:solidFill>
                  <a:schemeClr val="bg1"/>
                </a:solidFill>
              </a:rPr>
              <a:t>Each program has an EOY review with LACES</a:t>
            </a:r>
            <a:endParaRPr lang="en-US" sz="2000" dirty="0">
              <a:solidFill>
                <a:schemeClr val="bg1"/>
              </a:solidFill>
            </a:endParaRPr>
          </a:p>
        </p:txBody>
      </p:sp>
      <p:sp>
        <p:nvSpPr>
          <p:cNvPr id="7" name="Google Shape;674;p50"/>
          <p:cNvSpPr txBox="1">
            <a:spLocks noGrp="1"/>
          </p:cNvSpPr>
          <p:nvPr>
            <p:ph type="title"/>
          </p:nvPr>
        </p:nvSpPr>
        <p:spPr>
          <a:xfrm>
            <a:off x="5969203" y="1879026"/>
            <a:ext cx="1777594" cy="82759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smtClean="0">
                <a:latin typeface="Arial" panose="020B0604020202020204" pitchFamily="34" charset="0"/>
                <a:cs typeface="Arial" panose="020B0604020202020204" pitchFamily="34" charset="0"/>
              </a:rPr>
              <a:t>LACES </a:t>
            </a:r>
            <a:r>
              <a:rPr lang="en" sz="2400" b="1" dirty="0" smtClean="0">
                <a:latin typeface="Arial" panose="020B0604020202020204" pitchFamily="34" charset="0"/>
                <a:cs typeface="Arial" panose="020B0604020202020204" pitchFamily="34" charset="0"/>
              </a:rPr>
              <a:t/>
            </a:r>
            <a:br>
              <a:rPr lang="en" sz="2400" b="1" dirty="0" smtClean="0">
                <a:latin typeface="Arial" panose="020B0604020202020204" pitchFamily="34" charset="0"/>
                <a:cs typeface="Arial" panose="020B0604020202020204" pitchFamily="34" charset="0"/>
              </a:rPr>
            </a:br>
            <a:r>
              <a:rPr lang="en" sz="2400" b="1" dirty="0" smtClean="0">
                <a:latin typeface="Arial" panose="020B0604020202020204" pitchFamily="34" charset="0"/>
                <a:cs typeface="Arial" panose="020B0604020202020204" pitchFamily="34" charset="0"/>
              </a:rPr>
              <a:t>Trainings</a:t>
            </a:r>
            <a:endParaRPr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1741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6132" y="138499"/>
            <a:ext cx="6291743" cy="5143500"/>
          </a:xfrm>
          <a:prstGeom prst="rect">
            <a:avLst/>
          </a:prstGeom>
        </p:spPr>
      </p:pic>
      <p:pic>
        <p:nvPicPr>
          <p:cNvPr id="4" name="Picture 3"/>
          <p:cNvPicPr>
            <a:picLocks noChangeAspect="1"/>
          </p:cNvPicPr>
          <p:nvPr/>
        </p:nvPicPr>
        <p:blipFill>
          <a:blip r:embed="rId4"/>
          <a:stretch>
            <a:fillRect/>
          </a:stretch>
        </p:blipFill>
        <p:spPr>
          <a:xfrm>
            <a:off x="2823668" y="1879405"/>
            <a:ext cx="1105509" cy="1105509"/>
          </a:xfrm>
          <a:prstGeom prst="rect">
            <a:avLst/>
          </a:prstGeom>
        </p:spPr>
      </p:pic>
      <p:pic>
        <p:nvPicPr>
          <p:cNvPr id="5" name="Picture 4"/>
          <p:cNvPicPr>
            <a:picLocks noChangeAspect="1"/>
          </p:cNvPicPr>
          <p:nvPr/>
        </p:nvPicPr>
        <p:blipFill>
          <a:blip r:embed="rId5"/>
          <a:stretch>
            <a:fillRect/>
          </a:stretch>
        </p:blipFill>
        <p:spPr>
          <a:xfrm>
            <a:off x="4763446" y="2710249"/>
            <a:ext cx="1207846" cy="1317650"/>
          </a:xfrm>
          <a:prstGeom prst="rect">
            <a:avLst/>
          </a:prstGeom>
        </p:spPr>
      </p:pic>
      <p:sp>
        <p:nvSpPr>
          <p:cNvPr id="7" name="Rectangle 6"/>
          <p:cNvSpPr/>
          <p:nvPr/>
        </p:nvSpPr>
        <p:spPr>
          <a:xfrm rot="1170714">
            <a:off x="2530118" y="888448"/>
            <a:ext cx="5134739" cy="1200329"/>
          </a:xfrm>
          <a:prstGeom prst="rect">
            <a:avLst/>
          </a:prstGeom>
          <a:noFill/>
        </p:spPr>
        <p:txBody>
          <a:bodyPr wrap="none" lIns="91440" tIns="45720" rIns="91440" bIns="45720">
            <a:spAutoFit/>
          </a:bodyPr>
          <a:lstStyle/>
          <a:p>
            <a:pPr algn="ctr"/>
            <a:r>
              <a:rPr lang="en-US" sz="36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Adult Education</a:t>
            </a:r>
          </a:p>
          <a:p>
            <a:pPr algn="ctr"/>
            <a:r>
              <a:rPr lang="en-US" sz="36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Instructional Practices</a:t>
            </a:r>
            <a:endParaRPr lang="en-US" sz="36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6148" name="Picture 4" descr="Workforce Innovation and Opportunity Ac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0389" y="3065312"/>
            <a:ext cx="1734439" cy="12227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17756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73"/>
        <p:cNvGrpSpPr/>
        <p:nvPr/>
      </p:nvGrpSpPr>
      <p:grpSpPr>
        <a:xfrm>
          <a:off x="0" y="0"/>
          <a:ext cx="0" cy="0"/>
          <a:chOff x="0" y="0"/>
          <a:chExt cx="0" cy="0"/>
        </a:xfrm>
      </p:grpSpPr>
      <p:sp>
        <p:nvSpPr>
          <p:cNvPr id="674" name="Google Shape;674;p50"/>
          <p:cNvSpPr txBox="1">
            <a:spLocks noGrp="1"/>
          </p:cNvSpPr>
          <p:nvPr>
            <p:ph type="title"/>
          </p:nvPr>
        </p:nvSpPr>
        <p:spPr>
          <a:xfrm>
            <a:off x="4072448" y="211160"/>
            <a:ext cx="4361977" cy="93001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smtClean="0">
                <a:latin typeface="Arial" panose="020B0604020202020204" pitchFamily="34" charset="0"/>
                <a:cs typeface="Arial" panose="020B0604020202020204" pitchFamily="34" charset="0"/>
              </a:rPr>
              <a:t>Webb’s DOK</a:t>
            </a:r>
            <a:endParaRPr sz="28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stretch>
            <a:fillRect/>
          </a:stretch>
        </p:blipFill>
        <p:spPr>
          <a:xfrm>
            <a:off x="3407430" y="1361579"/>
            <a:ext cx="5401524" cy="2639797"/>
          </a:xfrm>
          <a:prstGeom prst="rect">
            <a:avLst/>
          </a:prstGeom>
        </p:spPr>
      </p:pic>
    </p:spTree>
    <p:extLst>
      <p:ext uri="{BB962C8B-B14F-4D97-AF65-F5344CB8AC3E}">
        <p14:creationId xmlns:p14="http://schemas.microsoft.com/office/powerpoint/2010/main" val="32141148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69775" y="321239"/>
            <a:ext cx="8776714" cy="4420535"/>
          </a:xfrm>
          <a:prstGeom prst="rect">
            <a:avLst/>
          </a:prstGeom>
        </p:spPr>
      </p:pic>
    </p:spTree>
    <p:extLst>
      <p:ext uri="{BB962C8B-B14F-4D97-AF65-F5344CB8AC3E}">
        <p14:creationId xmlns:p14="http://schemas.microsoft.com/office/powerpoint/2010/main" val="25646470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924550374"/>
              </p:ext>
            </p:extLst>
          </p:nvPr>
        </p:nvGraphicFramePr>
        <p:xfrm>
          <a:off x="-59204" y="690734"/>
          <a:ext cx="8926911" cy="37484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203931" y="4374647"/>
            <a:ext cx="869008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smtClean="0">
                <a:ln>
                  <a:noFill/>
                </a:ln>
                <a:solidFill>
                  <a:schemeClr val="bg1"/>
                </a:solidFill>
                <a:effectLst/>
                <a:uLnTx/>
                <a:uFillTx/>
                <a:latin typeface="Arial"/>
                <a:cs typeface="Arial"/>
                <a:sym typeface="Arial"/>
              </a:rPr>
              <a:t>To learn more about Participatory Learning Strategies (The Art of Hosting), please watch the informational videos available </a:t>
            </a:r>
            <a:r>
              <a:rPr kumimoji="0" lang="en-US" sz="1400" b="0" i="0" u="none" strike="noStrike" kern="0" cap="none" spc="0" normalizeH="0" baseline="0" noProof="0" dirty="0" smtClean="0">
                <a:ln>
                  <a:noFill/>
                </a:ln>
                <a:solidFill>
                  <a:schemeClr val="bg1"/>
                </a:solidFill>
                <a:effectLst/>
                <a:uLnTx/>
                <a:uFillTx/>
                <a:latin typeface="Arial"/>
                <a:cs typeface="Arial"/>
                <a:sym typeface="Arial"/>
                <a:hlinkClick r:id="rId8"/>
              </a:rPr>
              <a:t>here</a:t>
            </a:r>
            <a:r>
              <a:rPr kumimoji="0" lang="en-US" sz="1400" b="0" i="0" u="none" strike="noStrike" kern="0" cap="none" spc="0" normalizeH="0" baseline="0" noProof="0" dirty="0" smtClean="0">
                <a:ln>
                  <a:noFill/>
                </a:ln>
                <a:solidFill>
                  <a:schemeClr val="bg1"/>
                </a:solidFill>
                <a:effectLst/>
                <a:uLnTx/>
                <a:uFillTx/>
                <a:latin typeface="Arial"/>
                <a:cs typeface="Arial"/>
                <a:sym typeface="Arial"/>
              </a:rPr>
              <a:t>.</a:t>
            </a:r>
            <a:endParaRPr kumimoji="0" lang="en-US" sz="1400" b="0" i="0" u="none" strike="noStrike" kern="0" cap="none" spc="0" normalizeH="0" baseline="0" noProof="0" dirty="0">
              <a:ln>
                <a:noFill/>
              </a:ln>
              <a:solidFill>
                <a:schemeClr val="bg1"/>
              </a:solidFill>
              <a:effectLst/>
              <a:uLnTx/>
              <a:uFillTx/>
              <a:latin typeface="Arial"/>
              <a:cs typeface="Arial"/>
              <a:sym typeface="Arial"/>
            </a:endParaRPr>
          </a:p>
        </p:txBody>
      </p:sp>
      <p:sp>
        <p:nvSpPr>
          <p:cNvPr id="6" name="Google Shape;219;p35"/>
          <p:cNvSpPr txBox="1">
            <a:spLocks noGrp="1"/>
          </p:cNvSpPr>
          <p:nvPr>
            <p:ph type="title" idx="4294967295"/>
          </p:nvPr>
        </p:nvSpPr>
        <p:spPr>
          <a:xfrm>
            <a:off x="230245" y="66536"/>
            <a:ext cx="8637462" cy="624198"/>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800" b="1" dirty="0" smtClean="0">
                <a:solidFill>
                  <a:schemeClr val="bg1"/>
                </a:solidFill>
                <a:latin typeface="Arial" panose="020B0604020202020204" pitchFamily="34" charset="0"/>
                <a:cs typeface="Arial" panose="020B0604020202020204" pitchFamily="34" charset="0"/>
              </a:rPr>
              <a:t>Participatory Learning Strategies</a:t>
            </a:r>
            <a:endParaRPr sz="2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27372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8"/>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0" y="0"/>
            <a:ext cx="9144000" cy="5069434"/>
          </a:xfrm>
          <a:prstGeom prst="rect">
            <a:avLst/>
          </a:prstGeom>
        </p:spPr>
      </p:pic>
    </p:spTree>
    <p:extLst>
      <p:ext uri="{BB962C8B-B14F-4D97-AF65-F5344CB8AC3E}">
        <p14:creationId xmlns:p14="http://schemas.microsoft.com/office/powerpoint/2010/main" val="39733294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41324" y="135711"/>
            <a:ext cx="8295437" cy="4823740"/>
          </a:xfrm>
          <a:prstGeom prst="rect">
            <a:avLst/>
          </a:prstGeom>
        </p:spPr>
      </p:pic>
    </p:spTree>
    <p:extLst>
      <p:ext uri="{BB962C8B-B14F-4D97-AF65-F5344CB8AC3E}">
        <p14:creationId xmlns:p14="http://schemas.microsoft.com/office/powerpoint/2010/main" val="5422438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87560"/>
            <a:ext cx="8946490" cy="5231060"/>
          </a:xfrm>
          <a:prstGeom prst="rect">
            <a:avLst/>
          </a:prstGeom>
        </p:spPr>
      </p:pic>
    </p:spTree>
    <p:extLst>
      <p:ext uri="{BB962C8B-B14F-4D97-AF65-F5344CB8AC3E}">
        <p14:creationId xmlns:p14="http://schemas.microsoft.com/office/powerpoint/2010/main" val="24538914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4358" y="-16496"/>
            <a:ext cx="8866023" cy="5085930"/>
          </a:xfrm>
          <a:prstGeom prst="rect">
            <a:avLst/>
          </a:prstGeom>
        </p:spPr>
      </p:pic>
    </p:spTree>
    <p:extLst>
      <p:ext uri="{BB962C8B-B14F-4D97-AF65-F5344CB8AC3E}">
        <p14:creationId xmlns:p14="http://schemas.microsoft.com/office/powerpoint/2010/main" val="22306317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85182"/>
            <a:ext cx="9144000" cy="5143500"/>
          </a:xfrm>
          <a:prstGeom prst="rect">
            <a:avLst/>
          </a:prstGeom>
        </p:spPr>
      </p:pic>
      <p:sp>
        <p:nvSpPr>
          <p:cNvPr id="7" name="Rectangle 6"/>
          <p:cNvSpPr/>
          <p:nvPr/>
        </p:nvSpPr>
        <p:spPr>
          <a:xfrm>
            <a:off x="2889331" y="593014"/>
            <a:ext cx="3701954" cy="1754326"/>
          </a:xfrm>
          <a:prstGeom prst="rect">
            <a:avLst/>
          </a:prstGeom>
          <a:noFill/>
        </p:spPr>
        <p:txBody>
          <a:bodyPr wrap="square" lIns="91440" tIns="45720" rIns="91440" bIns="45720">
            <a:spAutoFit/>
          </a:bodyPr>
          <a:lstStyle/>
          <a:p>
            <a:pPr algn="ctr"/>
            <a:r>
              <a:rPr lang="en-U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MODULE </a:t>
            </a:r>
          </a:p>
          <a:p>
            <a:pPr algn="ctr"/>
            <a:r>
              <a:rPr lang="en-US" sz="54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EIGHT</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9" name="Rectangle 8"/>
          <p:cNvSpPr/>
          <p:nvPr/>
        </p:nvSpPr>
        <p:spPr>
          <a:xfrm>
            <a:off x="1277622" y="2571750"/>
            <a:ext cx="2404826" cy="1384995"/>
          </a:xfrm>
          <a:prstGeom prst="rect">
            <a:avLst/>
          </a:prstGeom>
          <a:noFill/>
          <a:scene3d>
            <a:camera prst="isometricOffAxis1Right"/>
            <a:lightRig rig="threePt" dir="t"/>
          </a:scene3d>
        </p:spPr>
        <p:txBody>
          <a:bodyPr wrap="none" lIns="91440" tIns="45720" rIns="91440" bIns="45720">
            <a:spAutoFit/>
          </a:bodyPr>
          <a:lstStyle/>
          <a:p>
            <a:pPr algn="ctr"/>
            <a:r>
              <a:rPr lang="en-US" sz="2800" b="0" cap="none" spc="0" dirty="0" smtClean="0">
                <a:ln w="0"/>
                <a:solidFill>
                  <a:schemeClr val="tx1"/>
                </a:solidFill>
                <a:effectLst>
                  <a:outerShdw blurRad="38100" dist="19050" dir="2700000" algn="tl" rotWithShape="0">
                    <a:schemeClr val="dk1">
                      <a:alpha val="40000"/>
                    </a:schemeClr>
                  </a:outerShdw>
                </a:effectLst>
              </a:rPr>
              <a:t>Staff &amp;</a:t>
            </a:r>
          </a:p>
          <a:p>
            <a:pPr algn="ctr"/>
            <a:r>
              <a:rPr lang="en-US" sz="2800" b="0" cap="none" spc="0" dirty="0" smtClean="0">
                <a:ln w="0"/>
                <a:solidFill>
                  <a:schemeClr val="tx1"/>
                </a:solidFill>
                <a:effectLst>
                  <a:outerShdw blurRad="38100" dist="19050" dir="2700000" algn="tl" rotWithShape="0">
                    <a:schemeClr val="dk1">
                      <a:alpha val="40000"/>
                    </a:schemeClr>
                  </a:outerShdw>
                </a:effectLst>
              </a:rPr>
              <a:t> Professional</a:t>
            </a:r>
          </a:p>
          <a:p>
            <a:pPr algn="ctr"/>
            <a:r>
              <a:rPr lang="en-US" sz="2800" b="0" cap="none" spc="0" dirty="0" smtClean="0">
                <a:ln w="0"/>
                <a:solidFill>
                  <a:schemeClr val="tx1"/>
                </a:solidFill>
                <a:effectLst>
                  <a:outerShdw blurRad="38100" dist="19050" dir="2700000" algn="tl" rotWithShape="0">
                    <a:schemeClr val="dk1">
                      <a:alpha val="40000"/>
                    </a:schemeClr>
                  </a:outerShdw>
                </a:effectLst>
              </a:rPr>
              <a:t> Development</a:t>
            </a:r>
            <a:endParaRPr lang="en-US" sz="2800" b="0" cap="none" spc="0" dirty="0">
              <a:ln w="0"/>
              <a:solidFill>
                <a:schemeClr val="tx1"/>
              </a:solidFill>
              <a:effectLst>
                <a:outerShdw blurRad="38100" dist="19050" dir="2700000" algn="tl" rotWithShape="0">
                  <a:schemeClr val="dk1">
                    <a:alpha val="40000"/>
                  </a:schemeClr>
                </a:outerShdw>
              </a:effectLst>
            </a:endParaRPr>
          </a:p>
        </p:txBody>
      </p:sp>
      <p:sp>
        <p:nvSpPr>
          <p:cNvPr id="10" name="Rectangle 9"/>
          <p:cNvSpPr/>
          <p:nvPr/>
        </p:nvSpPr>
        <p:spPr>
          <a:xfrm>
            <a:off x="4960069" y="2571750"/>
            <a:ext cx="3262432" cy="1754326"/>
          </a:xfrm>
          <a:prstGeom prst="rect">
            <a:avLst/>
          </a:prstGeom>
          <a:noFill/>
          <a:scene3d>
            <a:camera prst="isometricOffAxis1Right"/>
            <a:lightRig rig="threePt" dir="t"/>
          </a:scene3d>
        </p:spPr>
        <p:txBody>
          <a:bodyPr wrap="none" lIns="91440" tIns="45720" rIns="91440" bIns="45720">
            <a:spAutoFit/>
          </a:bodyPr>
          <a:lstStyle/>
          <a:p>
            <a:pPr algn="ctr"/>
            <a:r>
              <a:rPr lang="en-US" sz="3600" b="0" cap="none" spc="0" dirty="0" smtClean="0">
                <a:ln w="0"/>
                <a:solidFill>
                  <a:schemeClr val="tx1"/>
                </a:solidFill>
                <a:effectLst>
                  <a:outerShdw blurRad="38100" dist="19050" dir="2700000" algn="tl" rotWithShape="0">
                    <a:schemeClr val="dk1">
                      <a:alpha val="40000"/>
                    </a:schemeClr>
                  </a:outerShdw>
                </a:effectLst>
              </a:rPr>
              <a:t>For</a:t>
            </a:r>
          </a:p>
          <a:p>
            <a:pPr algn="ctr"/>
            <a:r>
              <a:rPr lang="en-US" sz="3600" b="0" cap="none" spc="0" dirty="0" smtClean="0">
                <a:ln w="0"/>
                <a:solidFill>
                  <a:schemeClr val="tx1"/>
                </a:solidFill>
                <a:effectLst>
                  <a:outerShdw blurRad="38100" dist="19050" dir="2700000" algn="tl" rotWithShape="0">
                    <a:schemeClr val="dk1">
                      <a:alpha val="40000"/>
                    </a:schemeClr>
                  </a:outerShdw>
                </a:effectLst>
              </a:rPr>
              <a:t> Compliance to</a:t>
            </a:r>
          </a:p>
          <a:p>
            <a:pPr algn="ctr"/>
            <a:r>
              <a:rPr lang="en-US" sz="3600" dirty="0" smtClean="0">
                <a:ln w="0"/>
                <a:solidFill>
                  <a:schemeClr val="tx1"/>
                </a:solidFill>
                <a:effectLst>
                  <a:outerShdw blurRad="38100" dist="19050" dir="2700000" algn="tl" rotWithShape="0">
                    <a:schemeClr val="dk1">
                      <a:alpha val="40000"/>
                    </a:schemeClr>
                  </a:outerShdw>
                </a:effectLst>
              </a:rPr>
              <a:t>WIOA</a:t>
            </a:r>
            <a:endParaRPr lang="en-US" sz="36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0622930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1674" y="151303"/>
            <a:ext cx="8844076" cy="4925446"/>
          </a:xfrm>
          <a:prstGeom prst="rect">
            <a:avLst/>
          </a:prstGeom>
        </p:spPr>
      </p:pic>
    </p:spTree>
    <p:extLst>
      <p:ext uri="{BB962C8B-B14F-4D97-AF65-F5344CB8AC3E}">
        <p14:creationId xmlns:p14="http://schemas.microsoft.com/office/powerpoint/2010/main" val="35631905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4941224"/>
          </a:xfrm>
          <a:prstGeom prst="rect">
            <a:avLst/>
          </a:prstGeom>
        </p:spPr>
      </p:pic>
    </p:spTree>
    <p:extLst>
      <p:ext uri="{BB962C8B-B14F-4D97-AF65-F5344CB8AC3E}">
        <p14:creationId xmlns:p14="http://schemas.microsoft.com/office/powerpoint/2010/main" val="28120030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9144000" cy="5143500"/>
          </a:xfrm>
          <a:prstGeom prst="rect">
            <a:avLst/>
          </a:prstGeom>
        </p:spPr>
      </p:pic>
      <p:sp>
        <p:nvSpPr>
          <p:cNvPr id="7" name="TextBox 6"/>
          <p:cNvSpPr txBox="1"/>
          <p:nvPr/>
        </p:nvSpPr>
        <p:spPr>
          <a:xfrm>
            <a:off x="6291072" y="4813777"/>
            <a:ext cx="2801722" cy="307777"/>
          </a:xfrm>
          <a:prstGeom prst="rect">
            <a:avLst/>
          </a:prstGeom>
          <a:noFill/>
        </p:spPr>
        <p:txBody>
          <a:bodyPr wrap="square" rtlCol="0">
            <a:spAutoFit/>
          </a:bodyPr>
          <a:lstStyle/>
          <a:p>
            <a:r>
              <a:rPr lang="en-US" dirty="0">
                <a:hlinkClick r:id="rId4"/>
              </a:rPr>
              <a:t>(https://udlguidelines.cast.org/)</a:t>
            </a:r>
            <a:endParaRPr lang="en-US" dirty="0"/>
          </a:p>
        </p:txBody>
      </p:sp>
    </p:spTree>
    <p:extLst>
      <p:ext uri="{BB962C8B-B14F-4D97-AF65-F5344CB8AC3E}">
        <p14:creationId xmlns:p14="http://schemas.microsoft.com/office/powerpoint/2010/main" val="28435626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968660996"/>
              </p:ext>
            </p:extLst>
          </p:nvPr>
        </p:nvGraphicFramePr>
        <p:xfrm>
          <a:off x="80467" y="87783"/>
          <a:ext cx="9063533" cy="48216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5925312" y="4386194"/>
            <a:ext cx="3218688" cy="523220"/>
          </a:xfrm>
          <a:prstGeom prst="rect">
            <a:avLst/>
          </a:prstGeom>
          <a:noFill/>
        </p:spPr>
        <p:txBody>
          <a:bodyPr wrap="square" rtlCol="0">
            <a:spAutoFit/>
          </a:bodyPr>
          <a:lstStyle/>
          <a:p>
            <a:r>
              <a:rPr lang="en-US" dirty="0" smtClean="0"/>
              <a:t>More information about SRL can be found </a:t>
            </a:r>
            <a:r>
              <a:rPr lang="en-US" dirty="0" smtClean="0">
                <a:hlinkClick r:id="rId8"/>
              </a:rPr>
              <a:t>here</a:t>
            </a:r>
            <a:r>
              <a:rPr lang="en-US" dirty="0" smtClean="0"/>
              <a:t>.</a:t>
            </a:r>
            <a:endParaRPr lang="en-US" dirty="0"/>
          </a:p>
        </p:txBody>
      </p:sp>
    </p:spTree>
    <p:extLst>
      <p:ext uri="{BB962C8B-B14F-4D97-AF65-F5344CB8AC3E}">
        <p14:creationId xmlns:p14="http://schemas.microsoft.com/office/powerpoint/2010/main" val="22409975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1963146261"/>
              </p:ext>
            </p:extLst>
          </p:nvPr>
        </p:nvGraphicFramePr>
        <p:xfrm>
          <a:off x="0" y="0"/>
          <a:ext cx="3886200" cy="5029200"/>
        </p:xfrm>
        <a:graphic>
          <a:graphicData uri="http://schemas.openxmlformats.org/presentationml/2006/ole">
            <mc:AlternateContent xmlns:mc="http://schemas.openxmlformats.org/markup-compatibility/2006">
              <mc:Choice xmlns:v="urn:schemas-microsoft-com:vml" Requires="v">
                <p:oleObj spid="_x0000_s2068" name="Acrobat Document" r:id="rId4" imgW="3886002" imgH="5028936" progId="AcroExch.Document.DC">
                  <p:embed/>
                </p:oleObj>
              </mc:Choice>
              <mc:Fallback>
                <p:oleObj name="Acrobat Document" r:id="rId4" imgW="3886002" imgH="5028936" progId="AcroExch.Document.DC">
                  <p:embed/>
                  <p:pic>
                    <p:nvPicPr>
                      <p:cNvPr id="0" name=""/>
                      <p:cNvPicPr/>
                      <p:nvPr/>
                    </p:nvPicPr>
                    <p:blipFill>
                      <a:blip r:embed="rId5"/>
                      <a:stretch>
                        <a:fillRect/>
                      </a:stretch>
                    </p:blipFill>
                    <p:spPr>
                      <a:xfrm>
                        <a:off x="0" y="0"/>
                        <a:ext cx="3886200" cy="5029200"/>
                      </a:xfrm>
                      <a:prstGeom prst="rect">
                        <a:avLst/>
                      </a:prstGeom>
                    </p:spPr>
                  </p:pic>
                </p:oleObj>
              </mc:Fallback>
            </mc:AlternateContent>
          </a:graphicData>
        </a:graphic>
      </p:graphicFrame>
      <p:graphicFrame>
        <p:nvGraphicFramePr>
          <p:cNvPr id="2" name="Diagram 1"/>
          <p:cNvGraphicFramePr/>
          <p:nvPr>
            <p:extLst>
              <p:ext uri="{D42A27DB-BD31-4B8C-83A1-F6EECF244321}">
                <p14:modId xmlns:p14="http://schemas.microsoft.com/office/powerpoint/2010/main" val="3492006090"/>
              </p:ext>
            </p:extLst>
          </p:nvPr>
        </p:nvGraphicFramePr>
        <p:xfrm>
          <a:off x="4282568" y="428812"/>
          <a:ext cx="4331234" cy="40640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8062635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9143999" cy="4988966"/>
          </a:xfrm>
          <a:prstGeom prst="rect">
            <a:avLst/>
          </a:prstGeom>
        </p:spPr>
      </p:pic>
      <p:sp>
        <p:nvSpPr>
          <p:cNvPr id="8" name="Rectangle 7"/>
          <p:cNvSpPr/>
          <p:nvPr/>
        </p:nvSpPr>
        <p:spPr>
          <a:xfrm>
            <a:off x="3035363" y="632414"/>
            <a:ext cx="5955476" cy="1754326"/>
          </a:xfrm>
          <a:prstGeom prst="rect">
            <a:avLst/>
          </a:prstGeom>
          <a:noFill/>
        </p:spPr>
        <p:txBody>
          <a:bodyPr wrap="none" lIns="91440" tIns="45720" rIns="91440" bIns="45720">
            <a:spAutoFit/>
          </a:bodyPr>
          <a:lstStyle/>
          <a:p>
            <a:pPr algn="ct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Dissemination of </a:t>
            </a:r>
          </a:p>
          <a:p>
            <a:pPr algn="ct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Best Practices</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pic>
        <p:nvPicPr>
          <p:cNvPr id="7180" name="Picture 12" descr="Workforce Innovation and Opportunity Ac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39" y="944602"/>
            <a:ext cx="1602765" cy="11299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99636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73"/>
        <p:cNvGrpSpPr/>
        <p:nvPr/>
      </p:nvGrpSpPr>
      <p:grpSpPr>
        <a:xfrm>
          <a:off x="0" y="0"/>
          <a:ext cx="0" cy="0"/>
          <a:chOff x="0" y="0"/>
          <a:chExt cx="0" cy="0"/>
        </a:xfrm>
      </p:grpSpPr>
      <p:sp>
        <p:nvSpPr>
          <p:cNvPr id="674" name="Google Shape;674;p50"/>
          <p:cNvSpPr txBox="1">
            <a:spLocks noGrp="1"/>
          </p:cNvSpPr>
          <p:nvPr>
            <p:ph type="title"/>
          </p:nvPr>
        </p:nvSpPr>
        <p:spPr>
          <a:xfrm>
            <a:off x="4125773" y="415986"/>
            <a:ext cx="4477109" cy="1854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smtClean="0">
                <a:latin typeface="Arial" panose="020B0604020202020204" pitchFamily="34" charset="0"/>
                <a:cs typeface="Arial" panose="020B0604020202020204" pitchFamily="34" charset="0"/>
              </a:rPr>
              <a:t>Standards in Action Checklist</a:t>
            </a:r>
            <a:endParaRP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599319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0"/>
            <a:ext cx="4080565" cy="4996282"/>
          </a:xfrm>
          <a:prstGeom prst="rect">
            <a:avLst/>
          </a:prstGeom>
        </p:spPr>
      </p:pic>
      <p:pic>
        <p:nvPicPr>
          <p:cNvPr id="5" name="Picture 4"/>
          <p:cNvPicPr>
            <a:picLocks noChangeAspect="1"/>
          </p:cNvPicPr>
          <p:nvPr/>
        </p:nvPicPr>
        <p:blipFill>
          <a:blip r:embed="rId4"/>
          <a:stretch>
            <a:fillRect/>
          </a:stretch>
        </p:blipFill>
        <p:spPr>
          <a:xfrm>
            <a:off x="5018227" y="0"/>
            <a:ext cx="4047418" cy="4996282"/>
          </a:xfrm>
          <a:prstGeom prst="rect">
            <a:avLst/>
          </a:prstGeom>
        </p:spPr>
      </p:pic>
      <p:sp>
        <p:nvSpPr>
          <p:cNvPr id="6" name="TextBox 5"/>
          <p:cNvSpPr txBox="1"/>
          <p:nvPr/>
        </p:nvSpPr>
        <p:spPr>
          <a:xfrm>
            <a:off x="482803" y="2962656"/>
            <a:ext cx="3328416" cy="52322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dirty="0" smtClean="0"/>
              <a:t>A copy of the SIA checklist is available </a:t>
            </a:r>
            <a:r>
              <a:rPr lang="en-US" dirty="0" smtClean="0">
                <a:hlinkClick r:id="rId5"/>
              </a:rPr>
              <a:t>here</a:t>
            </a:r>
            <a:r>
              <a:rPr lang="en-US" dirty="0" smtClean="0"/>
              <a:t>.</a:t>
            </a:r>
            <a:endParaRPr lang="en-US" dirty="0"/>
          </a:p>
        </p:txBody>
      </p:sp>
    </p:spTree>
    <p:extLst>
      <p:ext uri="{BB962C8B-B14F-4D97-AF65-F5344CB8AC3E}">
        <p14:creationId xmlns:p14="http://schemas.microsoft.com/office/powerpoint/2010/main" val="35283660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4528109" cy="5143499"/>
          </a:xfrm>
          <a:prstGeom prst="rect">
            <a:avLst/>
          </a:prstGeom>
        </p:spPr>
      </p:pic>
      <p:pic>
        <p:nvPicPr>
          <p:cNvPr id="4" name="Picture 3"/>
          <p:cNvPicPr>
            <a:picLocks noChangeAspect="1"/>
          </p:cNvPicPr>
          <p:nvPr/>
        </p:nvPicPr>
        <p:blipFill>
          <a:blip r:embed="rId4"/>
          <a:stretch>
            <a:fillRect/>
          </a:stretch>
        </p:blipFill>
        <p:spPr>
          <a:xfrm>
            <a:off x="4703674" y="87782"/>
            <a:ext cx="4264761" cy="5055717"/>
          </a:xfrm>
          <a:prstGeom prst="rect">
            <a:avLst/>
          </a:prstGeom>
        </p:spPr>
      </p:pic>
    </p:spTree>
    <p:extLst>
      <p:ext uri="{BB962C8B-B14F-4D97-AF65-F5344CB8AC3E}">
        <p14:creationId xmlns:p14="http://schemas.microsoft.com/office/powerpoint/2010/main" val="221394220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4994622" cy="4963885"/>
          </a:xfrm>
          <a:prstGeom prst="rect">
            <a:avLst/>
          </a:prstGeom>
        </p:spPr>
      </p:pic>
      <p:pic>
        <p:nvPicPr>
          <p:cNvPr id="4" name="Picture 3"/>
          <p:cNvPicPr>
            <a:picLocks noChangeAspect="1"/>
          </p:cNvPicPr>
          <p:nvPr/>
        </p:nvPicPr>
        <p:blipFill>
          <a:blip r:embed="rId4"/>
          <a:stretch>
            <a:fillRect/>
          </a:stretch>
        </p:blipFill>
        <p:spPr>
          <a:xfrm>
            <a:off x="4994622" y="0"/>
            <a:ext cx="4149378" cy="4963885"/>
          </a:xfrm>
          <a:prstGeom prst="rect">
            <a:avLst/>
          </a:prstGeom>
        </p:spPr>
      </p:pic>
    </p:spTree>
    <p:extLst>
      <p:ext uri="{BB962C8B-B14F-4D97-AF65-F5344CB8AC3E}">
        <p14:creationId xmlns:p14="http://schemas.microsoft.com/office/powerpoint/2010/main" val="16108726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73"/>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0"/>
            <a:ext cx="9139566" cy="5069434"/>
          </a:xfrm>
          <a:prstGeom prst="rect">
            <a:avLst/>
          </a:prstGeom>
        </p:spPr>
      </p:pic>
      <p:sp>
        <p:nvSpPr>
          <p:cNvPr id="674" name="Google Shape;674;p50"/>
          <p:cNvSpPr txBox="1">
            <a:spLocks noGrp="1"/>
          </p:cNvSpPr>
          <p:nvPr>
            <p:ph type="title"/>
          </p:nvPr>
        </p:nvSpPr>
        <p:spPr>
          <a:xfrm>
            <a:off x="100296" y="350149"/>
            <a:ext cx="3360000" cy="1854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smtClean="0">
                <a:latin typeface="Arial" panose="020B0604020202020204" pitchFamily="34" charset="0"/>
                <a:cs typeface="Arial" panose="020B0604020202020204" pitchFamily="34" charset="0"/>
              </a:rPr>
              <a:t>Quality Staff</a:t>
            </a:r>
            <a:endParaRP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257975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4979669" y="-17405"/>
            <a:ext cx="4150757" cy="5160905"/>
          </a:xfrm>
          <a:prstGeom prst="rect">
            <a:avLst/>
          </a:prstGeom>
        </p:spPr>
      </p:pic>
      <p:sp>
        <p:nvSpPr>
          <p:cNvPr id="5" name="Text Placeholder 4"/>
          <p:cNvSpPr>
            <a:spLocks noGrp="1"/>
          </p:cNvSpPr>
          <p:nvPr>
            <p:ph type="body" idx="1"/>
          </p:nvPr>
        </p:nvSpPr>
        <p:spPr>
          <a:xfrm>
            <a:off x="6154126" y="2670699"/>
            <a:ext cx="2976300" cy="438261"/>
          </a:xfrm>
        </p:spPr>
        <p:txBody>
          <a:bodyPr/>
          <a:lstStyle/>
          <a:p>
            <a:pPr marL="139700" indent="0" algn="ctr">
              <a:buNone/>
            </a:pPr>
            <a:r>
              <a:rPr lang="en-US" dirty="0" smtClean="0">
                <a:solidFill>
                  <a:srgbClr val="FF0000"/>
                </a:solidFill>
              </a:rPr>
              <a:t>When in doubt, ask!!</a:t>
            </a:r>
            <a:endParaRPr lang="en-US" dirty="0">
              <a:solidFill>
                <a:srgbClr val="FF0000"/>
              </a:solidFill>
            </a:endParaRPr>
          </a:p>
        </p:txBody>
      </p:sp>
      <p:sp>
        <p:nvSpPr>
          <p:cNvPr id="6" name="TextBox 5"/>
          <p:cNvSpPr txBox="1"/>
          <p:nvPr/>
        </p:nvSpPr>
        <p:spPr>
          <a:xfrm>
            <a:off x="248717" y="885139"/>
            <a:ext cx="4220870" cy="3754874"/>
          </a:xfrm>
          <a:prstGeom prst="rect">
            <a:avLst/>
          </a:prstGeom>
          <a:noFill/>
        </p:spPr>
        <p:txBody>
          <a:bodyPr wrap="square" rtlCol="0">
            <a:spAutoFit/>
          </a:bodyPr>
          <a:lstStyle/>
          <a:p>
            <a:r>
              <a:rPr lang="en-US" b="1" u="sng" dirty="0" smtClean="0"/>
              <a:t>The Commission Website</a:t>
            </a:r>
          </a:p>
          <a:p>
            <a:pPr marL="285750" indent="-285750">
              <a:buFont typeface="Wingdings" panose="05000000000000000000" pitchFamily="2" charset="2"/>
              <a:buChar char="Ø"/>
            </a:pPr>
            <a:r>
              <a:rPr lang="en-US" dirty="0" smtClean="0"/>
              <a:t>Student website</a:t>
            </a:r>
          </a:p>
          <a:p>
            <a:pPr marL="285750" indent="-285750">
              <a:buFont typeface="Wingdings" panose="05000000000000000000" pitchFamily="2" charset="2"/>
              <a:buChar char="Ø"/>
            </a:pPr>
            <a:r>
              <a:rPr lang="en-US" dirty="0" smtClean="0"/>
              <a:t>Curricula: various subjects, thematic, contextualized</a:t>
            </a:r>
          </a:p>
          <a:p>
            <a:pPr marL="285750" indent="-285750">
              <a:buFont typeface="Wingdings" panose="05000000000000000000" pitchFamily="2" charset="2"/>
              <a:buChar char="Ø"/>
            </a:pPr>
            <a:r>
              <a:rPr lang="en-US" dirty="0" smtClean="0"/>
              <a:t>Forms used in WY’s AE programs</a:t>
            </a:r>
          </a:p>
          <a:p>
            <a:pPr marL="285750" indent="-285750">
              <a:buFont typeface="Wingdings" panose="05000000000000000000" pitchFamily="2" charset="2"/>
              <a:buChar char="Ø"/>
            </a:pPr>
            <a:r>
              <a:rPr lang="en-US" dirty="0" smtClean="0"/>
              <a:t>The drawdown portal</a:t>
            </a:r>
          </a:p>
          <a:p>
            <a:pPr marL="285750" indent="-285750">
              <a:buFont typeface="Wingdings" panose="05000000000000000000" pitchFamily="2" charset="2"/>
              <a:buChar char="Ø"/>
            </a:pPr>
            <a:r>
              <a:rPr lang="en-US" dirty="0" smtClean="0"/>
              <a:t>Professional development </a:t>
            </a:r>
          </a:p>
          <a:p>
            <a:r>
              <a:rPr lang="en-US" dirty="0" smtClean="0"/>
              <a:t>	LACES trainings, new instructor 	training modules, NRS trainings and 	more</a:t>
            </a:r>
          </a:p>
          <a:p>
            <a:pPr marL="285750" indent="-285750">
              <a:buFont typeface="Wingdings" panose="05000000000000000000" pitchFamily="2" charset="2"/>
              <a:buChar char="Ø"/>
            </a:pPr>
            <a:r>
              <a:rPr lang="en-US" dirty="0" smtClean="0"/>
              <a:t>Reporting, Resources, &amp; Reapplication</a:t>
            </a:r>
          </a:p>
          <a:p>
            <a:pPr marL="285750" indent="-285750">
              <a:buFont typeface="Wingdings" panose="05000000000000000000" pitchFamily="2" charset="2"/>
              <a:buChar char="Ø"/>
            </a:pPr>
            <a:r>
              <a:rPr lang="en-US" dirty="0" smtClean="0"/>
              <a:t>WIOA Information, State Plan, OCTAE Memorandums, and more</a:t>
            </a:r>
          </a:p>
          <a:p>
            <a:pPr marL="285750" indent="-285750">
              <a:buFont typeface="Wingdings" panose="05000000000000000000" pitchFamily="2" charset="2"/>
              <a:buChar char="Ø"/>
            </a:pPr>
            <a:r>
              <a:rPr lang="en-US" dirty="0" smtClean="0"/>
              <a:t>Demographics &amp; Performance Dashboard</a:t>
            </a:r>
          </a:p>
          <a:p>
            <a:pPr marL="285750" indent="-285750">
              <a:buFont typeface="Wingdings" panose="05000000000000000000" pitchFamily="2" charset="2"/>
              <a:buChar char="Ø"/>
            </a:pPr>
            <a:r>
              <a:rPr lang="en-US" dirty="0" smtClean="0"/>
              <a:t>AE State Policies</a:t>
            </a:r>
          </a:p>
          <a:p>
            <a:pPr marL="285750" indent="-285750">
              <a:buFont typeface="Wingdings" panose="05000000000000000000" pitchFamily="2" charset="2"/>
              <a:buChar char="Ø"/>
            </a:pPr>
            <a:r>
              <a:rPr lang="en-US" dirty="0" smtClean="0"/>
              <a:t>COVID Related Information</a:t>
            </a:r>
            <a:endParaRPr lang="en-US" dirty="0"/>
          </a:p>
          <a:p>
            <a:pPr marL="285750" indent="-285750">
              <a:buFont typeface="Wingdings" panose="05000000000000000000" pitchFamily="2" charset="2"/>
              <a:buChar char="Ø"/>
            </a:pPr>
            <a:endParaRPr lang="en-US" dirty="0" smtClean="0"/>
          </a:p>
        </p:txBody>
      </p:sp>
      <p:pic>
        <p:nvPicPr>
          <p:cNvPr id="9" name="Picture 8"/>
          <p:cNvPicPr>
            <a:picLocks noChangeAspect="1"/>
          </p:cNvPicPr>
          <p:nvPr/>
        </p:nvPicPr>
        <p:blipFill>
          <a:blip r:embed="rId4"/>
          <a:stretch>
            <a:fillRect/>
          </a:stretch>
        </p:blipFill>
        <p:spPr>
          <a:xfrm>
            <a:off x="7249158" y="3182111"/>
            <a:ext cx="931061" cy="1241415"/>
          </a:xfrm>
          <a:prstGeom prst="rect">
            <a:avLst/>
          </a:prstGeom>
        </p:spPr>
      </p:pic>
    </p:spTree>
    <p:extLst>
      <p:ext uri="{BB962C8B-B14F-4D97-AF65-F5344CB8AC3E}">
        <p14:creationId xmlns:p14="http://schemas.microsoft.com/office/powerpoint/2010/main" val="167422001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73"/>
        <p:cNvGrpSpPr/>
        <p:nvPr/>
      </p:nvGrpSpPr>
      <p:grpSpPr>
        <a:xfrm>
          <a:off x="0" y="0"/>
          <a:ext cx="0" cy="0"/>
          <a:chOff x="0" y="0"/>
          <a:chExt cx="0" cy="0"/>
        </a:xfrm>
      </p:grpSpPr>
      <p:sp>
        <p:nvSpPr>
          <p:cNvPr id="674" name="Google Shape;674;p50"/>
          <p:cNvSpPr txBox="1">
            <a:spLocks noGrp="1"/>
          </p:cNvSpPr>
          <p:nvPr>
            <p:ph type="title"/>
          </p:nvPr>
        </p:nvSpPr>
        <p:spPr>
          <a:xfrm>
            <a:off x="3716122" y="496454"/>
            <a:ext cx="5076955" cy="1854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smtClean="0">
                <a:latin typeface="Arial" panose="020B0604020202020204" pitchFamily="34" charset="0"/>
                <a:cs typeface="Arial" panose="020B0604020202020204" pitchFamily="34" charset="0"/>
              </a:rPr>
              <a:t>Samples of Program Assessments</a:t>
            </a:r>
            <a:endParaRP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621196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53788"/>
            <a:ext cx="9143999" cy="5033042"/>
          </a:xfrm>
          <a:prstGeom prst="rect">
            <a:avLst/>
          </a:prstGeom>
        </p:spPr>
      </p:pic>
      <p:sp>
        <p:nvSpPr>
          <p:cNvPr id="2" name="Title 1"/>
          <p:cNvSpPr>
            <a:spLocks noGrp="1"/>
          </p:cNvSpPr>
          <p:nvPr>
            <p:ph type="title"/>
          </p:nvPr>
        </p:nvSpPr>
        <p:spPr>
          <a:xfrm>
            <a:off x="5640081" y="3208079"/>
            <a:ext cx="3503918" cy="1854900"/>
          </a:xfrm>
        </p:spPr>
        <p:txBody>
          <a:bodyPr/>
          <a:lstStyle/>
          <a:p>
            <a:pPr algn="ctr"/>
            <a:r>
              <a:rPr lang="en-US" sz="3200" dirty="0" smtClean="0">
                <a:solidFill>
                  <a:schemeClr val="tx1"/>
                </a:solidFill>
              </a:rPr>
              <a:t>Instructor </a:t>
            </a:r>
            <a:br>
              <a:rPr lang="en-US" sz="3200" dirty="0" smtClean="0">
                <a:solidFill>
                  <a:schemeClr val="tx1"/>
                </a:solidFill>
              </a:rPr>
            </a:br>
            <a:r>
              <a:rPr lang="en-US" sz="3200" dirty="0" smtClean="0">
                <a:solidFill>
                  <a:schemeClr val="tx1"/>
                </a:solidFill>
              </a:rPr>
              <a:t>Self-Evaluations</a:t>
            </a:r>
            <a:endParaRPr lang="en-US" sz="3200" dirty="0">
              <a:solidFill>
                <a:schemeClr val="tx1"/>
              </a:solidFill>
            </a:endParaRPr>
          </a:p>
        </p:txBody>
      </p:sp>
    </p:spTree>
    <p:extLst>
      <p:ext uri="{BB962C8B-B14F-4D97-AF65-F5344CB8AC3E}">
        <p14:creationId xmlns:p14="http://schemas.microsoft.com/office/powerpoint/2010/main" val="25263871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0509"/>
            <a:ext cx="9124726" cy="5029275"/>
          </a:xfrm>
          <a:prstGeom prst="rect">
            <a:avLst/>
          </a:prstGeom>
        </p:spPr>
      </p:pic>
      <p:sp>
        <p:nvSpPr>
          <p:cNvPr id="6" name="TextBox 5"/>
          <p:cNvSpPr txBox="1"/>
          <p:nvPr/>
        </p:nvSpPr>
        <p:spPr>
          <a:xfrm>
            <a:off x="87782" y="4710989"/>
            <a:ext cx="4155034" cy="307777"/>
          </a:xfrm>
          <a:prstGeom prst="rect">
            <a:avLst/>
          </a:prstGeom>
          <a:noFill/>
        </p:spPr>
        <p:txBody>
          <a:bodyPr wrap="square" rtlCol="0">
            <a:spAutoFit/>
          </a:bodyPr>
          <a:lstStyle/>
          <a:p>
            <a:r>
              <a:rPr lang="en-US" dirty="0" smtClean="0"/>
              <a:t>A copy of the full assessment can be found </a:t>
            </a:r>
            <a:r>
              <a:rPr lang="en-US" dirty="0" smtClean="0">
                <a:hlinkClick r:id="rId4"/>
              </a:rPr>
              <a:t>here</a:t>
            </a:r>
            <a:r>
              <a:rPr lang="en-US" dirty="0" smtClean="0"/>
              <a:t>.</a:t>
            </a:r>
            <a:endParaRPr lang="en-US" dirty="0"/>
          </a:p>
        </p:txBody>
      </p:sp>
      <p:sp>
        <p:nvSpPr>
          <p:cNvPr id="2" name="Rectangle 1"/>
          <p:cNvSpPr/>
          <p:nvPr/>
        </p:nvSpPr>
        <p:spPr>
          <a:xfrm>
            <a:off x="87782" y="4084882"/>
            <a:ext cx="7428637" cy="707886"/>
          </a:xfrm>
          <a:prstGeom prst="rect">
            <a:avLst/>
          </a:prstGeom>
          <a:noFill/>
        </p:spPr>
        <p:txBody>
          <a:bodyPr wrap="none" lIns="91440" tIns="45720" rIns="91440" bIns="45720">
            <a:spAutoFit/>
          </a:bodyPr>
          <a:lstStyle/>
          <a:p>
            <a:pPr algn="ctr"/>
            <a:r>
              <a:rPr lang="en-US" sz="40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Levels 1 &amp; 2 Self-Assessment</a:t>
            </a:r>
            <a:endParaRPr lang="en-US" sz="4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296351191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5218"/>
            <a:ext cx="9231782" cy="5143500"/>
          </a:xfrm>
          <a:prstGeom prst="rect">
            <a:avLst/>
          </a:prstGeom>
        </p:spPr>
      </p:pic>
      <p:sp>
        <p:nvSpPr>
          <p:cNvPr id="3" name="TextBox 2"/>
          <p:cNvSpPr txBox="1"/>
          <p:nvPr/>
        </p:nvSpPr>
        <p:spPr>
          <a:xfrm>
            <a:off x="95466" y="4835723"/>
            <a:ext cx="4155034" cy="307777"/>
          </a:xfrm>
          <a:prstGeom prst="rect">
            <a:avLst/>
          </a:prstGeom>
          <a:noFill/>
        </p:spPr>
        <p:txBody>
          <a:bodyPr wrap="square" rtlCol="0">
            <a:spAutoFit/>
          </a:bodyPr>
          <a:lstStyle/>
          <a:p>
            <a:r>
              <a:rPr lang="en-US" dirty="0" smtClean="0"/>
              <a:t>A copy of the full assessment can be found </a:t>
            </a:r>
            <a:r>
              <a:rPr lang="en-US" dirty="0" smtClean="0">
                <a:hlinkClick r:id="rId4"/>
              </a:rPr>
              <a:t>here</a:t>
            </a:r>
            <a:r>
              <a:rPr lang="en-US" dirty="0" smtClean="0"/>
              <a:t>.</a:t>
            </a:r>
            <a:endParaRPr lang="en-US" dirty="0"/>
          </a:p>
        </p:txBody>
      </p:sp>
      <p:sp>
        <p:nvSpPr>
          <p:cNvPr id="4" name="Rectangle 3"/>
          <p:cNvSpPr/>
          <p:nvPr/>
        </p:nvSpPr>
        <p:spPr>
          <a:xfrm>
            <a:off x="901572" y="4207826"/>
            <a:ext cx="7428637" cy="707886"/>
          </a:xfrm>
          <a:prstGeom prst="rect">
            <a:avLst/>
          </a:prstGeom>
          <a:noFill/>
        </p:spPr>
        <p:txBody>
          <a:bodyPr wrap="none" lIns="91440" tIns="45720" rIns="91440" bIns="45720">
            <a:spAutoFit/>
          </a:bodyPr>
          <a:lstStyle/>
          <a:p>
            <a:pPr algn="ctr"/>
            <a:r>
              <a:rPr lang="en-US" sz="40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Levels 3 &amp; 4 Self-Assessment</a:t>
            </a:r>
            <a:endParaRPr lang="en-US" sz="4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373973022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57039"/>
            <a:ext cx="9144000" cy="5036293"/>
          </a:xfrm>
          <a:prstGeom prst="rect">
            <a:avLst/>
          </a:prstGeom>
        </p:spPr>
      </p:pic>
    </p:spTree>
    <p:extLst>
      <p:ext uri="{BB962C8B-B14F-4D97-AF65-F5344CB8AC3E}">
        <p14:creationId xmlns:p14="http://schemas.microsoft.com/office/powerpoint/2010/main" val="289104840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4390"/>
            <a:ext cx="9144000" cy="4925316"/>
          </a:xfrm>
          <a:prstGeom prst="rect">
            <a:avLst/>
          </a:prstGeom>
        </p:spPr>
      </p:pic>
      <p:sp>
        <p:nvSpPr>
          <p:cNvPr id="3" name="TextBox 2"/>
          <p:cNvSpPr txBox="1"/>
          <p:nvPr/>
        </p:nvSpPr>
        <p:spPr>
          <a:xfrm>
            <a:off x="4828032" y="4651929"/>
            <a:ext cx="4155034" cy="307777"/>
          </a:xfrm>
          <a:prstGeom prst="rect">
            <a:avLst/>
          </a:prstGeom>
          <a:noFill/>
        </p:spPr>
        <p:txBody>
          <a:bodyPr wrap="square" rtlCol="0">
            <a:spAutoFit/>
          </a:bodyPr>
          <a:lstStyle/>
          <a:p>
            <a:r>
              <a:rPr lang="en-US" dirty="0" smtClean="0"/>
              <a:t>A copy of the full assessment can be found </a:t>
            </a:r>
            <a:r>
              <a:rPr lang="en-US" dirty="0" smtClean="0">
                <a:hlinkClick r:id="rId4"/>
              </a:rPr>
              <a:t>here</a:t>
            </a:r>
            <a:r>
              <a:rPr lang="en-US" dirty="0" smtClean="0"/>
              <a:t>.</a:t>
            </a:r>
            <a:endParaRPr lang="en-US" dirty="0"/>
          </a:p>
        </p:txBody>
      </p:sp>
    </p:spTree>
    <p:extLst>
      <p:ext uri="{BB962C8B-B14F-4D97-AF65-F5344CB8AC3E}">
        <p14:creationId xmlns:p14="http://schemas.microsoft.com/office/powerpoint/2010/main" val="164035919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204"/>
        <p:cNvGrpSpPr/>
        <p:nvPr/>
      </p:nvGrpSpPr>
      <p:grpSpPr>
        <a:xfrm>
          <a:off x="0" y="0"/>
          <a:ext cx="0" cy="0"/>
          <a:chOff x="0" y="0"/>
          <a:chExt cx="0" cy="0"/>
        </a:xfrm>
      </p:grpSpPr>
      <p:sp>
        <p:nvSpPr>
          <p:cNvPr id="205" name="Google Shape;205;p33"/>
          <p:cNvSpPr txBox="1">
            <a:spLocks noGrp="1"/>
          </p:cNvSpPr>
          <p:nvPr>
            <p:ph type="title"/>
          </p:nvPr>
        </p:nvSpPr>
        <p:spPr>
          <a:xfrm>
            <a:off x="2549400" y="3695700"/>
            <a:ext cx="4045200" cy="449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smtClean="0">
                <a:latin typeface="Arial" panose="020B0604020202020204" pitchFamily="34" charset="0"/>
                <a:cs typeface="Arial" panose="020B0604020202020204" pitchFamily="34" charset="0"/>
              </a:rPr>
              <a:t>—Jane Goodall</a:t>
            </a:r>
            <a:endParaRPr dirty="0">
              <a:latin typeface="Arial" panose="020B0604020202020204" pitchFamily="34" charset="0"/>
              <a:cs typeface="Arial" panose="020B0604020202020204" pitchFamily="34" charset="0"/>
            </a:endParaRPr>
          </a:p>
        </p:txBody>
      </p:sp>
      <p:sp>
        <p:nvSpPr>
          <p:cNvPr id="206" name="Google Shape;206;p33"/>
          <p:cNvSpPr txBox="1">
            <a:spLocks noGrp="1"/>
          </p:cNvSpPr>
          <p:nvPr>
            <p:ph type="subTitle" idx="1"/>
          </p:nvPr>
        </p:nvSpPr>
        <p:spPr>
          <a:xfrm>
            <a:off x="2191200" y="1075800"/>
            <a:ext cx="4761600" cy="2838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dirty="0" smtClean="0"/>
              <a:t>“</a:t>
            </a:r>
            <a:r>
              <a:rPr lang="en" dirty="0" smtClean="0">
                <a:latin typeface="Arial" panose="020B0604020202020204" pitchFamily="34" charset="0"/>
                <a:cs typeface="Arial" panose="020B0604020202020204" pitchFamily="34" charset="0"/>
              </a:rPr>
              <a:t>What you do makes a difference, and you have to decide what kind of difference you want to make.”</a:t>
            </a:r>
            <a:endParaRP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66246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73"/>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3809"/>
            <a:ext cx="9144000" cy="5135881"/>
          </a:xfrm>
          <a:prstGeom prst="rect">
            <a:avLst/>
          </a:prstGeom>
        </p:spPr>
      </p:pic>
    </p:spTree>
    <p:extLst>
      <p:ext uri="{BB962C8B-B14F-4D97-AF65-F5344CB8AC3E}">
        <p14:creationId xmlns:p14="http://schemas.microsoft.com/office/powerpoint/2010/main" val="6527236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3869006071"/>
              </p:ext>
            </p:extLst>
          </p:nvPr>
        </p:nvGraphicFramePr>
        <p:xfrm>
          <a:off x="1" y="51206"/>
          <a:ext cx="6627570" cy="49304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5566867" y="804672"/>
            <a:ext cx="3160167" cy="584775"/>
          </a:xfrm>
          <a:prstGeom prst="rect">
            <a:avLst/>
          </a:prstGeom>
          <a:noFill/>
        </p:spPr>
        <p:txBody>
          <a:bodyPr wrap="square" rtlCol="0">
            <a:spAutoFit/>
          </a:bodyPr>
          <a:lstStyle/>
          <a:p>
            <a:r>
              <a:rPr lang="en-US" sz="3200" dirty="0" smtClean="0"/>
              <a:t>Local Trainings</a:t>
            </a:r>
            <a:endParaRPr lang="en-US" sz="3200" dirty="0"/>
          </a:p>
        </p:txBody>
      </p:sp>
      <p:cxnSp>
        <p:nvCxnSpPr>
          <p:cNvPr id="9" name="Straight Arrow Connector 8"/>
          <p:cNvCxnSpPr/>
          <p:nvPr/>
        </p:nvCxnSpPr>
        <p:spPr>
          <a:xfrm flipH="1">
            <a:off x="3935578" y="1089965"/>
            <a:ext cx="1609344" cy="7315"/>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10" name="TextBox 9"/>
          <p:cNvSpPr txBox="1"/>
          <p:nvPr/>
        </p:nvSpPr>
        <p:spPr>
          <a:xfrm>
            <a:off x="5544922" y="2048696"/>
            <a:ext cx="3160167" cy="584775"/>
          </a:xfrm>
          <a:prstGeom prst="rect">
            <a:avLst/>
          </a:prstGeom>
          <a:noFill/>
        </p:spPr>
        <p:txBody>
          <a:bodyPr wrap="square" rtlCol="0">
            <a:spAutoFit/>
          </a:bodyPr>
          <a:lstStyle/>
          <a:p>
            <a:r>
              <a:rPr lang="en-US" sz="3200" dirty="0" smtClean="0"/>
              <a:t>State Trainings</a:t>
            </a:r>
            <a:endParaRPr lang="en-US" sz="3200" dirty="0"/>
          </a:p>
        </p:txBody>
      </p:sp>
      <p:cxnSp>
        <p:nvCxnSpPr>
          <p:cNvPr id="12" name="Straight Arrow Connector 11"/>
          <p:cNvCxnSpPr>
            <a:stCxn id="10" idx="1"/>
          </p:cNvCxnSpPr>
          <p:nvPr/>
        </p:nvCxnSpPr>
        <p:spPr>
          <a:xfrm flipH="1" flipV="1">
            <a:off x="4886554" y="2333549"/>
            <a:ext cx="658368" cy="7535"/>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13" name="TextBox 12"/>
          <p:cNvSpPr txBox="1"/>
          <p:nvPr/>
        </p:nvSpPr>
        <p:spPr>
          <a:xfrm>
            <a:off x="6693409" y="3292720"/>
            <a:ext cx="2223820" cy="1569660"/>
          </a:xfrm>
          <a:prstGeom prst="rect">
            <a:avLst/>
          </a:prstGeom>
          <a:noFill/>
        </p:spPr>
        <p:txBody>
          <a:bodyPr wrap="square" rtlCol="0">
            <a:spAutoFit/>
          </a:bodyPr>
          <a:lstStyle/>
          <a:p>
            <a:r>
              <a:rPr lang="en-US" sz="3200" dirty="0" smtClean="0"/>
              <a:t>Regional / National Trainings</a:t>
            </a:r>
            <a:endParaRPr lang="en-US" sz="3200" dirty="0"/>
          </a:p>
        </p:txBody>
      </p:sp>
      <p:cxnSp>
        <p:nvCxnSpPr>
          <p:cNvPr id="15" name="Straight Arrow Connector 14"/>
          <p:cNvCxnSpPr/>
          <p:nvPr/>
        </p:nvCxnSpPr>
        <p:spPr>
          <a:xfrm flipH="1" flipV="1">
            <a:off x="5866790" y="3833165"/>
            <a:ext cx="760781" cy="7315"/>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16178276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73"/>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0" y="0"/>
            <a:ext cx="9144000" cy="5143500"/>
          </a:xfrm>
          <a:prstGeom prst="rect">
            <a:avLst/>
          </a:prstGeom>
        </p:spPr>
      </p:pic>
      <p:sp>
        <p:nvSpPr>
          <p:cNvPr id="4" name="TextBox 3"/>
          <p:cNvSpPr txBox="1"/>
          <p:nvPr/>
        </p:nvSpPr>
        <p:spPr>
          <a:xfrm>
            <a:off x="2285365" y="3871367"/>
            <a:ext cx="4582160" cy="307777"/>
          </a:xfrm>
          <a:prstGeom prst="rect">
            <a:avLst/>
          </a:prstGeom>
          <a:noFill/>
        </p:spPr>
        <p:txBody>
          <a:bodyPr wrap="square" rtlCol="0">
            <a:spAutoFit/>
          </a:bodyPr>
          <a:lstStyle/>
          <a:p>
            <a:r>
              <a:rPr lang="en-US" dirty="0" smtClean="0"/>
              <a:t>To access the LINCS website, please click </a:t>
            </a:r>
            <a:r>
              <a:rPr lang="en-US" dirty="0" smtClean="0">
                <a:hlinkClick r:id="rId5"/>
              </a:rPr>
              <a:t>here</a:t>
            </a:r>
            <a:r>
              <a:rPr lang="en-US" dirty="0" smtClean="0"/>
              <a:t>.</a:t>
            </a:r>
            <a:endParaRPr lang="en-US" dirty="0"/>
          </a:p>
        </p:txBody>
      </p:sp>
    </p:spTree>
    <p:extLst>
      <p:ext uri="{BB962C8B-B14F-4D97-AF65-F5344CB8AC3E}">
        <p14:creationId xmlns:p14="http://schemas.microsoft.com/office/powerpoint/2010/main" val="36530583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73"/>
        <p:cNvGrpSpPr/>
        <p:nvPr/>
      </p:nvGrpSpPr>
      <p:grpSpPr>
        <a:xfrm>
          <a:off x="0" y="0"/>
          <a:ext cx="0" cy="0"/>
          <a:chOff x="0" y="0"/>
          <a:chExt cx="0" cy="0"/>
        </a:xfrm>
      </p:grpSpPr>
      <p:pic>
        <p:nvPicPr>
          <p:cNvPr id="3074" name="Picture 2" descr="Coalition on Adult Basic Education – Inspiring educators so adults succeed  and communities thriv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8431" y="636422"/>
            <a:ext cx="5051949" cy="18755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61472"/>
            <a:ext cx="4779469" cy="307777"/>
          </a:xfrm>
          <a:prstGeom prst="rect">
            <a:avLst/>
          </a:prstGeom>
          <a:noFill/>
        </p:spPr>
        <p:txBody>
          <a:bodyPr wrap="square" rtlCol="0">
            <a:spAutoFit/>
          </a:bodyPr>
          <a:lstStyle/>
          <a:p>
            <a:r>
              <a:rPr lang="en-US" dirty="0" smtClean="0"/>
              <a:t>To access the COABE website, please click </a:t>
            </a:r>
            <a:r>
              <a:rPr lang="en-US" dirty="0" smtClean="0">
                <a:hlinkClick r:id="rId5"/>
              </a:rPr>
              <a:t>here</a:t>
            </a:r>
            <a:r>
              <a:rPr lang="en-US" dirty="0" smtClean="0"/>
              <a:t>.</a:t>
            </a:r>
            <a:endParaRPr lang="en-US" dirty="0"/>
          </a:p>
        </p:txBody>
      </p:sp>
    </p:spTree>
    <p:extLst>
      <p:ext uri="{BB962C8B-B14F-4D97-AF65-F5344CB8AC3E}">
        <p14:creationId xmlns:p14="http://schemas.microsoft.com/office/powerpoint/2010/main" val="16793514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73"/>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1" y="-47093"/>
            <a:ext cx="5683910" cy="5207051"/>
          </a:xfrm>
          <a:prstGeom prst="rect">
            <a:avLst/>
          </a:prstGeom>
        </p:spPr>
      </p:pic>
      <p:pic>
        <p:nvPicPr>
          <p:cNvPr id="5" name="Picture 4"/>
          <p:cNvPicPr>
            <a:picLocks noChangeAspect="1"/>
          </p:cNvPicPr>
          <p:nvPr/>
        </p:nvPicPr>
        <p:blipFill>
          <a:blip r:embed="rId5"/>
          <a:stretch>
            <a:fillRect/>
          </a:stretch>
        </p:blipFill>
        <p:spPr>
          <a:xfrm>
            <a:off x="5683911" y="0"/>
            <a:ext cx="1207713" cy="1015155"/>
          </a:xfrm>
          <a:prstGeom prst="rect">
            <a:avLst/>
          </a:prstGeom>
        </p:spPr>
      </p:pic>
      <p:pic>
        <p:nvPicPr>
          <p:cNvPr id="6" name="Picture 5"/>
          <p:cNvPicPr>
            <a:picLocks noChangeAspect="1"/>
          </p:cNvPicPr>
          <p:nvPr/>
        </p:nvPicPr>
        <p:blipFill>
          <a:blip r:embed="rId6"/>
          <a:stretch>
            <a:fillRect/>
          </a:stretch>
        </p:blipFill>
        <p:spPr>
          <a:xfrm>
            <a:off x="8149133" y="1"/>
            <a:ext cx="929030" cy="1015154"/>
          </a:xfrm>
          <a:prstGeom prst="rect">
            <a:avLst/>
          </a:prstGeom>
        </p:spPr>
      </p:pic>
      <p:pic>
        <p:nvPicPr>
          <p:cNvPr id="7" name="Picture 6"/>
          <p:cNvPicPr>
            <a:picLocks noChangeAspect="1"/>
          </p:cNvPicPr>
          <p:nvPr/>
        </p:nvPicPr>
        <p:blipFill>
          <a:blip r:embed="rId7"/>
          <a:stretch>
            <a:fillRect/>
          </a:stretch>
        </p:blipFill>
        <p:spPr>
          <a:xfrm>
            <a:off x="7037575" y="0"/>
            <a:ext cx="965606" cy="1015155"/>
          </a:xfrm>
          <a:prstGeom prst="rect">
            <a:avLst/>
          </a:prstGeom>
        </p:spPr>
      </p:pic>
      <p:pic>
        <p:nvPicPr>
          <p:cNvPr id="8" name="Picture 7"/>
          <p:cNvPicPr>
            <a:picLocks noChangeAspect="1"/>
          </p:cNvPicPr>
          <p:nvPr/>
        </p:nvPicPr>
        <p:blipFill>
          <a:blip r:embed="rId8"/>
          <a:stretch>
            <a:fillRect/>
          </a:stretch>
        </p:blipFill>
        <p:spPr>
          <a:xfrm>
            <a:off x="5683911" y="1357303"/>
            <a:ext cx="1207712" cy="967596"/>
          </a:xfrm>
          <a:prstGeom prst="rect">
            <a:avLst/>
          </a:prstGeom>
        </p:spPr>
      </p:pic>
      <p:pic>
        <p:nvPicPr>
          <p:cNvPr id="9" name="Picture 8"/>
          <p:cNvPicPr>
            <a:picLocks noChangeAspect="1"/>
          </p:cNvPicPr>
          <p:nvPr/>
        </p:nvPicPr>
        <p:blipFill>
          <a:blip r:embed="rId9"/>
          <a:stretch>
            <a:fillRect/>
          </a:stretch>
        </p:blipFill>
        <p:spPr>
          <a:xfrm>
            <a:off x="8102427" y="2539636"/>
            <a:ext cx="929031" cy="1022866"/>
          </a:xfrm>
          <a:prstGeom prst="rect">
            <a:avLst/>
          </a:prstGeom>
        </p:spPr>
      </p:pic>
      <p:pic>
        <p:nvPicPr>
          <p:cNvPr id="10" name="Picture 9"/>
          <p:cNvPicPr>
            <a:picLocks noChangeAspect="1"/>
          </p:cNvPicPr>
          <p:nvPr/>
        </p:nvPicPr>
        <p:blipFill>
          <a:blip r:embed="rId10"/>
          <a:stretch>
            <a:fillRect/>
          </a:stretch>
        </p:blipFill>
        <p:spPr>
          <a:xfrm>
            <a:off x="7086702" y="2539637"/>
            <a:ext cx="867352" cy="1081387"/>
          </a:xfrm>
          <a:prstGeom prst="rect">
            <a:avLst/>
          </a:prstGeom>
        </p:spPr>
      </p:pic>
      <p:pic>
        <p:nvPicPr>
          <p:cNvPr id="11" name="Picture 10"/>
          <p:cNvPicPr>
            <a:picLocks noChangeAspect="1"/>
          </p:cNvPicPr>
          <p:nvPr/>
        </p:nvPicPr>
        <p:blipFill>
          <a:blip r:embed="rId11"/>
          <a:stretch>
            <a:fillRect/>
          </a:stretch>
        </p:blipFill>
        <p:spPr>
          <a:xfrm>
            <a:off x="5782424" y="2539637"/>
            <a:ext cx="1010686" cy="1081387"/>
          </a:xfrm>
          <a:prstGeom prst="rect">
            <a:avLst/>
          </a:prstGeom>
        </p:spPr>
      </p:pic>
      <p:pic>
        <p:nvPicPr>
          <p:cNvPr id="12" name="Picture 11"/>
          <p:cNvPicPr>
            <a:picLocks noChangeAspect="1"/>
          </p:cNvPicPr>
          <p:nvPr/>
        </p:nvPicPr>
        <p:blipFill>
          <a:blip r:embed="rId12"/>
          <a:stretch>
            <a:fillRect/>
          </a:stretch>
        </p:blipFill>
        <p:spPr>
          <a:xfrm>
            <a:off x="7548159" y="1384234"/>
            <a:ext cx="1483299" cy="894642"/>
          </a:xfrm>
          <a:prstGeom prst="rect">
            <a:avLst/>
          </a:prstGeom>
        </p:spPr>
      </p:pic>
      <p:pic>
        <p:nvPicPr>
          <p:cNvPr id="13" name="Picture 12"/>
          <p:cNvPicPr>
            <a:picLocks noChangeAspect="1"/>
          </p:cNvPicPr>
          <p:nvPr/>
        </p:nvPicPr>
        <p:blipFill>
          <a:blip r:embed="rId13"/>
          <a:stretch>
            <a:fillRect/>
          </a:stretch>
        </p:blipFill>
        <p:spPr>
          <a:xfrm>
            <a:off x="6678674" y="3881785"/>
            <a:ext cx="1611134" cy="1028451"/>
          </a:xfrm>
          <a:prstGeom prst="rect">
            <a:avLst/>
          </a:prstGeom>
        </p:spPr>
      </p:pic>
      <p:sp>
        <p:nvSpPr>
          <p:cNvPr id="14" name="TextBox 13"/>
          <p:cNvSpPr txBox="1"/>
          <p:nvPr/>
        </p:nvSpPr>
        <p:spPr>
          <a:xfrm>
            <a:off x="1019609" y="3039282"/>
            <a:ext cx="3577132" cy="523220"/>
          </a:xfrm>
          <a:prstGeom prst="rect">
            <a:avLst/>
          </a:prstGeom>
          <a:noFill/>
        </p:spPr>
        <p:txBody>
          <a:bodyPr wrap="square" rtlCol="0">
            <a:spAutoFit/>
          </a:bodyPr>
          <a:lstStyle/>
          <a:p>
            <a:r>
              <a:rPr lang="en-US" dirty="0" smtClean="0"/>
              <a:t>To access the MPAEA website, please click </a:t>
            </a:r>
            <a:r>
              <a:rPr lang="en-US" dirty="0" smtClean="0">
                <a:hlinkClick r:id="rId14"/>
              </a:rPr>
              <a:t>here</a:t>
            </a:r>
            <a:r>
              <a:rPr lang="en-US" dirty="0" smtClean="0"/>
              <a:t>.</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WyLLA – Wyoming Lifelong Learning Associ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5842" y="0"/>
            <a:ext cx="3964839" cy="18106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67138"/>
            <a:ext cx="7198157" cy="3744066"/>
          </a:xfrm>
          <a:prstGeom prst="rect">
            <a:avLst/>
          </a:prstGeom>
        </p:spPr>
      </p:pic>
      <p:sp>
        <p:nvSpPr>
          <p:cNvPr id="6" name="TextBox 5"/>
          <p:cNvSpPr txBox="1"/>
          <p:nvPr/>
        </p:nvSpPr>
        <p:spPr>
          <a:xfrm>
            <a:off x="5021733" y="4603426"/>
            <a:ext cx="4297832" cy="307777"/>
          </a:xfrm>
          <a:prstGeom prst="rect">
            <a:avLst/>
          </a:prstGeom>
          <a:noFill/>
        </p:spPr>
        <p:txBody>
          <a:bodyPr wrap="square" rtlCol="0">
            <a:spAutoFit/>
          </a:bodyPr>
          <a:lstStyle/>
          <a:p>
            <a:r>
              <a:rPr lang="en-US" dirty="0" smtClean="0">
                <a:solidFill>
                  <a:schemeClr val="bg1"/>
                </a:solidFill>
              </a:rPr>
              <a:t>To access the </a:t>
            </a:r>
            <a:r>
              <a:rPr lang="en-US" dirty="0" err="1" smtClean="0">
                <a:solidFill>
                  <a:schemeClr val="bg1"/>
                </a:solidFill>
              </a:rPr>
              <a:t>WyLLA</a:t>
            </a:r>
            <a:r>
              <a:rPr lang="en-US" dirty="0" smtClean="0">
                <a:solidFill>
                  <a:schemeClr val="bg1"/>
                </a:solidFill>
              </a:rPr>
              <a:t> website, please click </a:t>
            </a:r>
            <a:r>
              <a:rPr lang="en-US" dirty="0" smtClean="0">
                <a:solidFill>
                  <a:schemeClr val="bg1"/>
                </a:solidFill>
                <a:hlinkClick r:id="rId5"/>
              </a:rPr>
              <a:t>here</a:t>
            </a:r>
            <a:r>
              <a:rPr lang="en-US"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2348097484"/>
      </p:ext>
    </p:extLst>
  </p:cSld>
  <p:clrMapOvr>
    <a:masterClrMapping/>
  </p:clrMapOvr>
  <p:timing>
    <p:tnLst>
      <p:par>
        <p:cTn id="1" dur="indefinite" restart="never" nodeType="tmRoot"/>
      </p:par>
    </p:tnLst>
  </p:timing>
</p:sld>
</file>

<file path=ppt/theme/theme1.xml><?xml version="1.0" encoding="utf-8"?>
<a:theme xmlns:a="http://schemas.openxmlformats.org/drawingml/2006/main" name="Winter Forest">
  <a:themeElements>
    <a:clrScheme name="Simple Light">
      <a:dk1>
        <a:srgbClr val="000000"/>
      </a:dk1>
      <a:lt1>
        <a:srgbClr val="FFFFFF"/>
      </a:lt1>
      <a:dk2>
        <a:srgbClr val="666C79"/>
      </a:dk2>
      <a:lt2>
        <a:srgbClr val="382620"/>
      </a:lt2>
      <a:accent1>
        <a:srgbClr val="E1E6EB"/>
      </a:accent1>
      <a:accent2>
        <a:srgbClr val="CCC8BC"/>
      </a:accent2>
      <a:accent3>
        <a:srgbClr val="4B6977"/>
      </a:accent3>
      <a:accent4>
        <a:srgbClr val="CCC8BC"/>
      </a:accent4>
      <a:accent5>
        <a:srgbClr val="B4C4CE"/>
      </a:accent5>
      <a:accent6>
        <a:srgbClr val="4B6977"/>
      </a:accent6>
      <a:hlink>
        <a:srgbClr val="38262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Winter Forest">
  <a:themeElements>
    <a:clrScheme name="Simple Light">
      <a:dk1>
        <a:srgbClr val="000000"/>
      </a:dk1>
      <a:lt1>
        <a:srgbClr val="FFFFFF"/>
      </a:lt1>
      <a:dk2>
        <a:srgbClr val="666C79"/>
      </a:dk2>
      <a:lt2>
        <a:srgbClr val="382620"/>
      </a:lt2>
      <a:accent1>
        <a:srgbClr val="E1E6EB"/>
      </a:accent1>
      <a:accent2>
        <a:srgbClr val="CCC8BC"/>
      </a:accent2>
      <a:accent3>
        <a:srgbClr val="4B6977"/>
      </a:accent3>
      <a:accent4>
        <a:srgbClr val="CCC8BC"/>
      </a:accent4>
      <a:accent5>
        <a:srgbClr val="B4C4CE"/>
      </a:accent5>
      <a:accent6>
        <a:srgbClr val="4B6977"/>
      </a:accent6>
      <a:hlink>
        <a:srgbClr val="38262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2908</TotalTime>
  <Words>4966</Words>
  <Application>Microsoft Office PowerPoint</Application>
  <PresentationFormat>On-screen Show (16:9)</PresentationFormat>
  <Paragraphs>250</Paragraphs>
  <Slides>37</Slides>
  <Notes>37</Notes>
  <HiddenSlides>0</HiddenSlides>
  <MMClips>0</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1</vt:i4>
      </vt:variant>
      <vt:variant>
        <vt:lpstr>Slide Titles</vt:lpstr>
      </vt:variant>
      <vt:variant>
        <vt:i4>37</vt:i4>
      </vt:variant>
    </vt:vector>
  </HeadingPairs>
  <TitlesOfParts>
    <vt:vector size="49" baseType="lpstr">
      <vt:lpstr>Lato</vt:lpstr>
      <vt:lpstr>Arial</vt:lpstr>
      <vt:lpstr>Calibri</vt:lpstr>
      <vt:lpstr>Anton</vt:lpstr>
      <vt:lpstr>Wingdings</vt:lpstr>
      <vt:lpstr>Fira Sans Extra Condensed Medium</vt:lpstr>
      <vt:lpstr>Batang</vt:lpstr>
      <vt:lpstr>Centaur</vt:lpstr>
      <vt:lpstr>Times New Roman</vt:lpstr>
      <vt:lpstr>Winter Forest</vt:lpstr>
      <vt:lpstr>1_Winter Forest</vt:lpstr>
      <vt:lpstr>Acrobat Document</vt:lpstr>
      <vt:lpstr>New Director Training</vt:lpstr>
      <vt:lpstr>PowerPoint Presentation</vt:lpstr>
      <vt:lpstr>Quality Staff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LACES  Trainings</vt:lpstr>
      <vt:lpstr>PowerPoint Presentation</vt:lpstr>
      <vt:lpstr>Webb’s DOK</vt:lpstr>
      <vt:lpstr>PowerPoint Presentation</vt:lpstr>
      <vt:lpstr>Participatory Learning Strategies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Standards in Action Checklist</vt:lpstr>
      <vt:lpstr>PowerPoint Presentation</vt:lpstr>
      <vt:lpstr>PowerPoint Presentation</vt:lpstr>
      <vt:lpstr>PowerPoint Presentation</vt:lpstr>
      <vt:lpstr>PowerPoint Presentation</vt:lpstr>
      <vt:lpstr>Samples of Program Assessments</vt:lpstr>
      <vt:lpstr>Instructor  Self-Evaluations</vt:lpstr>
      <vt:lpstr>PowerPoint Presentation</vt:lpstr>
      <vt:lpstr>PowerPoint Presentation</vt:lpstr>
      <vt:lpstr>PowerPoint Presentation</vt:lpstr>
      <vt:lpstr>PowerPoint Presentation</vt:lpstr>
      <vt:lpstr>—Jane Goodall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WINTER FOREST</dc:title>
  <dc:creator>McQueen, Diane</dc:creator>
  <cp:lastModifiedBy>McQueen, Diane</cp:lastModifiedBy>
  <cp:revision>203</cp:revision>
  <cp:lastPrinted>2021-02-01T18:06:27Z</cp:lastPrinted>
  <dcterms:modified xsi:type="dcterms:W3CDTF">2021-03-12T15:37:57Z</dcterms:modified>
</cp:coreProperties>
</file>